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71" r:id="rId2"/>
  </p:sldMasterIdLst>
  <p:notesMasterIdLst>
    <p:notesMasterId r:id="rId22"/>
  </p:notesMasterIdLst>
  <p:handoutMasterIdLst>
    <p:handoutMasterId r:id="rId23"/>
  </p:handoutMasterIdLst>
  <p:sldIdLst>
    <p:sldId id="256" r:id="rId3"/>
    <p:sldId id="266" r:id="rId4"/>
    <p:sldId id="257" r:id="rId5"/>
    <p:sldId id="260" r:id="rId6"/>
    <p:sldId id="261" r:id="rId7"/>
    <p:sldId id="263" r:id="rId8"/>
    <p:sldId id="264" r:id="rId9"/>
    <p:sldId id="259" r:id="rId10"/>
    <p:sldId id="267" r:id="rId11"/>
    <p:sldId id="265" r:id="rId12"/>
    <p:sldId id="268" r:id="rId13"/>
    <p:sldId id="269" r:id="rId14"/>
    <p:sldId id="276" r:id="rId15"/>
    <p:sldId id="270" r:id="rId16"/>
    <p:sldId id="274" r:id="rId17"/>
    <p:sldId id="275" r:id="rId18"/>
    <p:sldId id="271" r:id="rId19"/>
    <p:sldId id="272" r:id="rId20"/>
    <p:sldId id="273" r:id="rId21"/>
  </p:sldIdLst>
  <p:sldSz cx="9144000" cy="5143500" type="screen16x9"/>
  <p:notesSz cx="1552575"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B92186-4855-5186-9782-FAE05ECF051A}" v="1" dt="2019-05-01T20:38:30.898"/>
    <p1510:client id="{3D1AB560-3E75-1D46-9A7B-2E908600B085}" v="1" dt="2019-05-02T13:03:51.6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74"/>
  </p:normalViewPr>
  <p:slideViewPr>
    <p:cSldViewPr snapToGrid="0">
      <p:cViewPr varScale="1">
        <p:scale>
          <a:sx n="141" d="100"/>
          <a:sy n="141" d="100"/>
        </p:scale>
        <p:origin x="800"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28" Type="http://schemas.microsoft.com/office/2016/11/relationships/changesInfo" Target="changesInfos/changesInfo1.xml"/><Relationship Id="rId29" Type="http://schemas.microsoft.com/office/2015/10/relationships/revisionInfo" Target="revisionInfo.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Wilde" userId="S::jwilde@tooeleschools.org::563bf872-956d-4f65-8c13-7b1869d1a6bf" providerId="AD" clId="Web-{3AA31ABA-B6F8-0CE8-39E9-FB3F8C64CF69}"/>
    <pc:docChg chg="modSld">
      <pc:chgData name="Jennifer Wilde" userId="S::jwilde@tooeleschools.org::563bf872-956d-4f65-8c13-7b1869d1a6bf" providerId="AD" clId="Web-{3AA31ABA-B6F8-0CE8-39E9-FB3F8C64CF69}" dt="2019-05-02T05:09:59.463" v="788"/>
      <pc:docMkLst>
        <pc:docMk/>
      </pc:docMkLst>
      <pc:sldChg chg="modTransition modNotes">
        <pc:chgData name="Jennifer Wilde" userId="S::jwilde@tooeleschools.org::563bf872-956d-4f65-8c13-7b1869d1a6bf" providerId="AD" clId="Web-{3AA31ABA-B6F8-0CE8-39E9-FB3F8C64CF69}" dt="2019-05-02T03:58:57.927" v="336"/>
        <pc:sldMkLst>
          <pc:docMk/>
          <pc:sldMk cId="0" sldId="256"/>
        </pc:sldMkLst>
      </pc:sldChg>
      <pc:sldChg chg="modTransition">
        <pc:chgData name="Jennifer Wilde" userId="S::jwilde@tooeleschools.org::563bf872-956d-4f65-8c13-7b1869d1a6bf" providerId="AD" clId="Web-{3AA31ABA-B6F8-0CE8-39E9-FB3F8C64CF69}" dt="2019-05-02T03:43:46.143" v="254"/>
        <pc:sldMkLst>
          <pc:docMk/>
          <pc:sldMk cId="0" sldId="257"/>
        </pc:sldMkLst>
      </pc:sldChg>
      <pc:sldChg chg="modTransition modNotes">
        <pc:chgData name="Jennifer Wilde" userId="S::jwilde@tooeleschools.org::563bf872-956d-4f65-8c13-7b1869d1a6bf" providerId="AD" clId="Web-{3AA31ABA-B6F8-0CE8-39E9-FB3F8C64CF69}" dt="2019-05-02T04:35:05.230" v="341"/>
        <pc:sldMkLst>
          <pc:docMk/>
          <pc:sldMk cId="0" sldId="259"/>
        </pc:sldMkLst>
      </pc:sldChg>
      <pc:sldChg chg="modTransition">
        <pc:chgData name="Jennifer Wilde" userId="S::jwilde@tooeleschools.org::563bf872-956d-4f65-8c13-7b1869d1a6bf" providerId="AD" clId="Web-{3AA31ABA-B6F8-0CE8-39E9-FB3F8C64CF69}" dt="2019-05-02T03:43:52.033" v="255"/>
        <pc:sldMkLst>
          <pc:docMk/>
          <pc:sldMk cId="0" sldId="260"/>
        </pc:sldMkLst>
      </pc:sldChg>
      <pc:sldChg chg="modTransition">
        <pc:chgData name="Jennifer Wilde" userId="S::jwilde@tooeleschools.org::563bf872-956d-4f65-8c13-7b1869d1a6bf" providerId="AD" clId="Web-{3AA31ABA-B6F8-0CE8-39E9-FB3F8C64CF69}" dt="2019-05-02T03:44:04.987" v="257"/>
        <pc:sldMkLst>
          <pc:docMk/>
          <pc:sldMk cId="0" sldId="263"/>
        </pc:sldMkLst>
      </pc:sldChg>
      <pc:sldChg chg="modTransition">
        <pc:chgData name="Jennifer Wilde" userId="S::jwilde@tooeleschools.org::563bf872-956d-4f65-8c13-7b1869d1a6bf" providerId="AD" clId="Web-{3AA31ABA-B6F8-0CE8-39E9-FB3F8C64CF69}" dt="2019-05-02T03:44:10.846" v="258"/>
        <pc:sldMkLst>
          <pc:docMk/>
          <pc:sldMk cId="0" sldId="264"/>
        </pc:sldMkLst>
      </pc:sldChg>
      <pc:sldChg chg="modTransition">
        <pc:chgData name="Jennifer Wilde" userId="S::jwilde@tooeleschools.org::563bf872-956d-4f65-8c13-7b1869d1a6bf" providerId="AD" clId="Web-{3AA31ABA-B6F8-0CE8-39E9-FB3F8C64CF69}" dt="2019-05-02T03:44:41.862" v="263"/>
        <pc:sldMkLst>
          <pc:docMk/>
          <pc:sldMk cId="0" sldId="265"/>
        </pc:sldMkLst>
      </pc:sldChg>
      <pc:sldChg chg="modTransition">
        <pc:chgData name="Jennifer Wilde" userId="S::jwilde@tooeleschools.org::563bf872-956d-4f65-8c13-7b1869d1a6bf" providerId="AD" clId="Web-{3AA31ABA-B6F8-0CE8-39E9-FB3F8C64CF69}" dt="2019-05-02T03:43:24.034" v="253"/>
        <pc:sldMkLst>
          <pc:docMk/>
          <pc:sldMk cId="0" sldId="266"/>
        </pc:sldMkLst>
      </pc:sldChg>
      <pc:sldChg chg="modSp modTransition modNotes">
        <pc:chgData name="Jennifer Wilde" userId="S::jwilde@tooeleschools.org::563bf872-956d-4f65-8c13-7b1869d1a6bf" providerId="AD" clId="Web-{3AA31ABA-B6F8-0CE8-39E9-FB3F8C64CF69}" dt="2019-05-02T05:09:59.463" v="788"/>
        <pc:sldMkLst>
          <pc:docMk/>
          <pc:sldMk cId="0" sldId="267"/>
        </pc:sldMkLst>
        <pc:spChg chg="mod">
          <ac:chgData name="Jennifer Wilde" userId="S::jwilde@tooeleschools.org::563bf872-956d-4f65-8c13-7b1869d1a6bf" providerId="AD" clId="Web-{3AA31ABA-B6F8-0CE8-39E9-FB3F8C64CF69}" dt="2019-05-02T04:52:45.081" v="631" actId="20577"/>
          <ac:spMkLst>
            <pc:docMk/>
            <pc:sldMk cId="0" sldId="267"/>
            <ac:spMk id="173" creationId="{00000000-0000-0000-0000-000000000000}"/>
          </ac:spMkLst>
        </pc:spChg>
        <pc:spChg chg="mod">
          <ac:chgData name="Jennifer Wilde" userId="S::jwilde@tooeleschools.org::563bf872-956d-4f65-8c13-7b1869d1a6bf" providerId="AD" clId="Web-{3AA31ABA-B6F8-0CE8-39E9-FB3F8C64CF69}" dt="2019-05-02T04:51:25.456" v="625" actId="20577"/>
          <ac:spMkLst>
            <pc:docMk/>
            <pc:sldMk cId="0" sldId="267"/>
            <ac:spMk id="174" creationId="{00000000-0000-0000-0000-000000000000}"/>
          </ac:spMkLst>
        </pc:spChg>
      </pc:sldChg>
      <pc:sldChg chg="modTransition">
        <pc:chgData name="Jennifer Wilde" userId="S::jwilde@tooeleschools.org::563bf872-956d-4f65-8c13-7b1869d1a6bf" providerId="AD" clId="Web-{3AA31ABA-B6F8-0CE8-39E9-FB3F8C64CF69}" dt="2019-05-02T03:44:53.049" v="265"/>
        <pc:sldMkLst>
          <pc:docMk/>
          <pc:sldMk cId="0" sldId="268"/>
        </pc:sldMkLst>
      </pc:sldChg>
      <pc:sldChg chg="modTransition">
        <pc:chgData name="Jennifer Wilde" userId="S::jwilde@tooeleschools.org::563bf872-956d-4f65-8c13-7b1869d1a6bf" providerId="AD" clId="Web-{3AA31ABA-B6F8-0CE8-39E9-FB3F8C64CF69}" dt="2019-05-02T03:45:03.768" v="268"/>
        <pc:sldMkLst>
          <pc:docMk/>
          <pc:sldMk cId="0" sldId="269"/>
        </pc:sldMkLst>
      </pc:sldChg>
      <pc:sldChg chg="modTransition">
        <pc:chgData name="Jennifer Wilde" userId="S::jwilde@tooeleschools.org::563bf872-956d-4f65-8c13-7b1869d1a6bf" providerId="AD" clId="Web-{3AA31ABA-B6F8-0CE8-39E9-FB3F8C64CF69}" dt="2019-05-02T03:45:31.580" v="272"/>
        <pc:sldMkLst>
          <pc:docMk/>
          <pc:sldMk cId="0" sldId="270"/>
        </pc:sldMkLst>
      </pc:sldChg>
      <pc:sldChg chg="modTransition">
        <pc:chgData name="Jennifer Wilde" userId="S::jwilde@tooeleschools.org::563bf872-956d-4f65-8c13-7b1869d1a6bf" providerId="AD" clId="Web-{3AA31ABA-B6F8-0CE8-39E9-FB3F8C64CF69}" dt="2019-05-02T03:45:21.830" v="270"/>
        <pc:sldMkLst>
          <pc:docMk/>
          <pc:sldMk cId="3640838934" sldId="276"/>
        </pc:sldMkLst>
      </pc:sldChg>
    </pc:docChg>
  </pc:docChgLst>
  <pc:docChgLst>
    <pc:chgData name="Stephanie Rowley" userId="4da912a2-fa57-4038-a0a9-784e23f027a4" providerId="ADAL" clId="{3D1AB560-3E75-1D46-9A7B-2E908600B085}"/>
    <pc:docChg chg="modSld modNotesMaster modHandout">
      <pc:chgData name="Stephanie Rowley" userId="4da912a2-fa57-4038-a0a9-784e23f027a4" providerId="ADAL" clId="{3D1AB560-3E75-1D46-9A7B-2E908600B085}" dt="2019-05-02T13:03:51.623" v="0"/>
      <pc:docMkLst>
        <pc:docMk/>
      </pc:docMkLst>
      <pc:sldChg chg="modNotes">
        <pc:chgData name="Stephanie Rowley" userId="4da912a2-fa57-4038-a0a9-784e23f027a4" providerId="ADAL" clId="{3D1AB560-3E75-1D46-9A7B-2E908600B085}" dt="2019-05-02T13:03:51.623" v="0"/>
        <pc:sldMkLst>
          <pc:docMk/>
          <pc:sldMk cId="0" sldId="256"/>
        </pc:sldMkLst>
      </pc:sldChg>
      <pc:sldChg chg="modNotes">
        <pc:chgData name="Stephanie Rowley" userId="4da912a2-fa57-4038-a0a9-784e23f027a4" providerId="ADAL" clId="{3D1AB560-3E75-1D46-9A7B-2E908600B085}" dt="2019-05-02T13:03:51.623" v="0"/>
        <pc:sldMkLst>
          <pc:docMk/>
          <pc:sldMk cId="0" sldId="257"/>
        </pc:sldMkLst>
      </pc:sldChg>
      <pc:sldChg chg="modNotes">
        <pc:chgData name="Stephanie Rowley" userId="4da912a2-fa57-4038-a0a9-784e23f027a4" providerId="ADAL" clId="{3D1AB560-3E75-1D46-9A7B-2E908600B085}" dt="2019-05-02T13:03:51.623" v="0"/>
        <pc:sldMkLst>
          <pc:docMk/>
          <pc:sldMk cId="0" sldId="259"/>
        </pc:sldMkLst>
      </pc:sldChg>
      <pc:sldChg chg="modNotes">
        <pc:chgData name="Stephanie Rowley" userId="4da912a2-fa57-4038-a0a9-784e23f027a4" providerId="ADAL" clId="{3D1AB560-3E75-1D46-9A7B-2E908600B085}" dt="2019-05-02T13:03:51.623" v="0"/>
        <pc:sldMkLst>
          <pc:docMk/>
          <pc:sldMk cId="0" sldId="260"/>
        </pc:sldMkLst>
      </pc:sldChg>
      <pc:sldChg chg="modNotes">
        <pc:chgData name="Stephanie Rowley" userId="4da912a2-fa57-4038-a0a9-784e23f027a4" providerId="ADAL" clId="{3D1AB560-3E75-1D46-9A7B-2E908600B085}" dt="2019-05-02T13:03:51.623" v="0"/>
        <pc:sldMkLst>
          <pc:docMk/>
          <pc:sldMk cId="0" sldId="261"/>
        </pc:sldMkLst>
      </pc:sldChg>
      <pc:sldChg chg="modNotes">
        <pc:chgData name="Stephanie Rowley" userId="4da912a2-fa57-4038-a0a9-784e23f027a4" providerId="ADAL" clId="{3D1AB560-3E75-1D46-9A7B-2E908600B085}" dt="2019-05-02T13:03:51.623" v="0"/>
        <pc:sldMkLst>
          <pc:docMk/>
          <pc:sldMk cId="0" sldId="263"/>
        </pc:sldMkLst>
      </pc:sldChg>
      <pc:sldChg chg="modNotes">
        <pc:chgData name="Stephanie Rowley" userId="4da912a2-fa57-4038-a0a9-784e23f027a4" providerId="ADAL" clId="{3D1AB560-3E75-1D46-9A7B-2E908600B085}" dt="2019-05-02T13:03:51.623" v="0"/>
        <pc:sldMkLst>
          <pc:docMk/>
          <pc:sldMk cId="0" sldId="264"/>
        </pc:sldMkLst>
      </pc:sldChg>
      <pc:sldChg chg="modNotes">
        <pc:chgData name="Stephanie Rowley" userId="4da912a2-fa57-4038-a0a9-784e23f027a4" providerId="ADAL" clId="{3D1AB560-3E75-1D46-9A7B-2E908600B085}" dt="2019-05-02T13:03:51.623" v="0"/>
        <pc:sldMkLst>
          <pc:docMk/>
          <pc:sldMk cId="0" sldId="265"/>
        </pc:sldMkLst>
      </pc:sldChg>
      <pc:sldChg chg="modNotes">
        <pc:chgData name="Stephanie Rowley" userId="4da912a2-fa57-4038-a0a9-784e23f027a4" providerId="ADAL" clId="{3D1AB560-3E75-1D46-9A7B-2E908600B085}" dt="2019-05-02T13:03:51.623" v="0"/>
        <pc:sldMkLst>
          <pc:docMk/>
          <pc:sldMk cId="0" sldId="266"/>
        </pc:sldMkLst>
      </pc:sldChg>
      <pc:sldChg chg="modNotes">
        <pc:chgData name="Stephanie Rowley" userId="4da912a2-fa57-4038-a0a9-784e23f027a4" providerId="ADAL" clId="{3D1AB560-3E75-1D46-9A7B-2E908600B085}" dt="2019-05-02T13:03:51.623" v="0"/>
        <pc:sldMkLst>
          <pc:docMk/>
          <pc:sldMk cId="0" sldId="267"/>
        </pc:sldMkLst>
      </pc:sldChg>
      <pc:sldChg chg="modNotes">
        <pc:chgData name="Stephanie Rowley" userId="4da912a2-fa57-4038-a0a9-784e23f027a4" providerId="ADAL" clId="{3D1AB560-3E75-1D46-9A7B-2E908600B085}" dt="2019-05-02T13:03:51.623" v="0"/>
        <pc:sldMkLst>
          <pc:docMk/>
          <pc:sldMk cId="0" sldId="268"/>
        </pc:sldMkLst>
      </pc:sldChg>
      <pc:sldChg chg="modNotes">
        <pc:chgData name="Stephanie Rowley" userId="4da912a2-fa57-4038-a0a9-784e23f027a4" providerId="ADAL" clId="{3D1AB560-3E75-1D46-9A7B-2E908600B085}" dt="2019-05-02T13:03:51.623" v="0"/>
        <pc:sldMkLst>
          <pc:docMk/>
          <pc:sldMk cId="0" sldId="269"/>
        </pc:sldMkLst>
      </pc:sldChg>
      <pc:sldChg chg="modNotes">
        <pc:chgData name="Stephanie Rowley" userId="4da912a2-fa57-4038-a0a9-784e23f027a4" providerId="ADAL" clId="{3D1AB560-3E75-1D46-9A7B-2E908600B085}" dt="2019-05-02T13:03:51.623" v="0"/>
        <pc:sldMkLst>
          <pc:docMk/>
          <pc:sldMk cId="0" sldId="270"/>
        </pc:sldMkLst>
      </pc:sldChg>
      <pc:sldChg chg="modNotes">
        <pc:chgData name="Stephanie Rowley" userId="4da912a2-fa57-4038-a0a9-784e23f027a4" providerId="ADAL" clId="{3D1AB560-3E75-1D46-9A7B-2E908600B085}" dt="2019-05-02T13:03:51.623" v="0"/>
        <pc:sldMkLst>
          <pc:docMk/>
          <pc:sldMk cId="0" sldId="271"/>
        </pc:sldMkLst>
      </pc:sldChg>
      <pc:sldChg chg="modNotes">
        <pc:chgData name="Stephanie Rowley" userId="4da912a2-fa57-4038-a0a9-784e23f027a4" providerId="ADAL" clId="{3D1AB560-3E75-1D46-9A7B-2E908600B085}" dt="2019-05-02T13:03:51.623" v="0"/>
        <pc:sldMkLst>
          <pc:docMk/>
          <pc:sldMk cId="0" sldId="272"/>
        </pc:sldMkLst>
      </pc:sldChg>
      <pc:sldChg chg="modNotes">
        <pc:chgData name="Stephanie Rowley" userId="4da912a2-fa57-4038-a0a9-784e23f027a4" providerId="ADAL" clId="{3D1AB560-3E75-1D46-9A7B-2E908600B085}" dt="2019-05-02T13:03:51.623" v="0"/>
        <pc:sldMkLst>
          <pc:docMk/>
          <pc:sldMk cId="0" sldId="273"/>
        </pc:sldMkLst>
      </pc:sldChg>
      <pc:sldChg chg="modNotes">
        <pc:chgData name="Stephanie Rowley" userId="4da912a2-fa57-4038-a0a9-784e23f027a4" providerId="ADAL" clId="{3D1AB560-3E75-1D46-9A7B-2E908600B085}" dt="2019-05-02T13:03:51.623" v="0"/>
        <pc:sldMkLst>
          <pc:docMk/>
          <pc:sldMk cId="1661863021" sldId="274"/>
        </pc:sldMkLst>
      </pc:sldChg>
      <pc:sldChg chg="modNotes">
        <pc:chgData name="Stephanie Rowley" userId="4da912a2-fa57-4038-a0a9-784e23f027a4" providerId="ADAL" clId="{3D1AB560-3E75-1D46-9A7B-2E908600B085}" dt="2019-05-02T13:03:51.623" v="0"/>
        <pc:sldMkLst>
          <pc:docMk/>
          <pc:sldMk cId="3640838934" sldId="276"/>
        </pc:sldMkLst>
      </pc:sldChg>
    </pc:docChg>
  </pc:docChgLst>
  <pc:docChgLst>
    <pc:chgData name="Stephanie Rowley" userId="S::srowley@tooeleschools.org::4da912a2-fa57-4038-a0a9-784e23f027a4" providerId="AD" clId="Web-{12B61AF7-A848-42CC-8D14-37642B741789}"/>
    <pc:docChg chg="addSld delSld modSld">
      <pc:chgData name="Stephanie Rowley" userId="S::srowley@tooeleschools.org::4da912a2-fa57-4038-a0a9-784e23f027a4" providerId="AD" clId="Web-{12B61AF7-A848-42CC-8D14-37642B741789}" dt="2019-05-01T03:33:37.811" v="2057"/>
      <pc:docMkLst>
        <pc:docMk/>
      </pc:docMkLst>
      <pc:sldChg chg="addSp delSp modSp addAnim modAnim">
        <pc:chgData name="Stephanie Rowley" userId="S::srowley@tooeleschools.org::4da912a2-fa57-4038-a0a9-784e23f027a4" providerId="AD" clId="Web-{12B61AF7-A848-42CC-8D14-37642B741789}" dt="2019-04-30T22:55:51.165" v="1723"/>
        <pc:sldMkLst>
          <pc:docMk/>
          <pc:sldMk cId="0" sldId="269"/>
        </pc:sldMkLst>
        <pc:spChg chg="add mod">
          <ac:chgData name="Stephanie Rowley" userId="S::srowley@tooeleschools.org::4da912a2-fa57-4038-a0a9-784e23f027a4" providerId="AD" clId="Web-{12B61AF7-A848-42CC-8D14-37642B741789}" dt="2019-04-30T22:54:10.868" v="1713" actId="14100"/>
          <ac:spMkLst>
            <pc:docMk/>
            <pc:sldMk cId="0" sldId="269"/>
            <ac:spMk id="2" creationId="{0DF69B90-EEC3-4CE6-90AD-CD2FB281BA91}"/>
          </ac:spMkLst>
        </pc:spChg>
        <pc:spChg chg="add del mod">
          <ac:chgData name="Stephanie Rowley" userId="S::srowley@tooeleschools.org::4da912a2-fa57-4038-a0a9-784e23f027a4" providerId="AD" clId="Web-{12B61AF7-A848-42CC-8D14-37642B741789}" dt="2019-04-30T22:52:50.071" v="1693"/>
          <ac:spMkLst>
            <pc:docMk/>
            <pc:sldMk cId="0" sldId="269"/>
            <ac:spMk id="3" creationId="{55D69989-C64B-40F1-8869-C023ED9B5A7C}"/>
          </ac:spMkLst>
        </pc:spChg>
        <pc:spChg chg="add mod">
          <ac:chgData name="Stephanie Rowley" userId="S::srowley@tooeleschools.org::4da912a2-fa57-4038-a0a9-784e23f027a4" providerId="AD" clId="Web-{12B61AF7-A848-42CC-8D14-37642B741789}" dt="2019-04-30T22:53:58.556" v="1710" actId="1076"/>
          <ac:spMkLst>
            <pc:docMk/>
            <pc:sldMk cId="0" sldId="269"/>
            <ac:spMk id="4" creationId="{4847D8C1-8905-405E-81C9-F8912416DDB5}"/>
          </ac:spMkLst>
        </pc:spChg>
        <pc:spChg chg="add del mod">
          <ac:chgData name="Stephanie Rowley" userId="S::srowley@tooeleschools.org::4da912a2-fa57-4038-a0a9-784e23f027a4" providerId="AD" clId="Web-{12B61AF7-A848-42CC-8D14-37642B741789}" dt="2019-04-30T22:52:03.745" v="1678"/>
          <ac:spMkLst>
            <pc:docMk/>
            <pc:sldMk cId="0" sldId="269"/>
            <ac:spMk id="6" creationId="{91ADC8C3-CD33-4EEF-B68A-9B0A1667BAAC}"/>
          </ac:spMkLst>
        </pc:spChg>
        <pc:spChg chg="add mod">
          <ac:chgData name="Stephanie Rowley" userId="S::srowley@tooeleschools.org::4da912a2-fa57-4038-a0a9-784e23f027a4" providerId="AD" clId="Web-{12B61AF7-A848-42CC-8D14-37642B741789}" dt="2019-04-30T22:54:32.087" v="1715" actId="1076"/>
          <ac:spMkLst>
            <pc:docMk/>
            <pc:sldMk cId="0" sldId="269"/>
            <ac:spMk id="9" creationId="{D4DA28FF-9F35-48C6-9D58-9DF0A5630CAD}"/>
          </ac:spMkLst>
        </pc:spChg>
      </pc:sldChg>
      <pc:sldChg chg="addSp delSp modSp new modTransition addAnim delAnim modAnim">
        <pc:chgData name="Stephanie Rowley" userId="S::srowley@tooeleschools.org::4da912a2-fa57-4038-a0a9-784e23f027a4" providerId="AD" clId="Web-{12B61AF7-A848-42CC-8D14-37642B741789}" dt="2019-04-30T22:27:33.464" v="934" actId="20577"/>
        <pc:sldMkLst>
          <pc:docMk/>
          <pc:sldMk cId="1661863021" sldId="274"/>
        </pc:sldMkLst>
        <pc:spChg chg="del">
          <ac:chgData name="Stephanie Rowley" userId="S::srowley@tooeleschools.org::4da912a2-fa57-4038-a0a9-784e23f027a4" providerId="AD" clId="Web-{12B61AF7-A848-42CC-8D14-37642B741789}" dt="2019-04-30T22:00:41.592" v="2"/>
          <ac:spMkLst>
            <pc:docMk/>
            <pc:sldMk cId="1661863021" sldId="274"/>
            <ac:spMk id="2" creationId="{4D11D7B5-AAF5-44A9-9D50-DE80F6C2FB6A}"/>
          </ac:spMkLst>
        </pc:spChg>
        <pc:spChg chg="add mod">
          <ac:chgData name="Stephanie Rowley" userId="S::srowley@tooeleschools.org::4da912a2-fa57-4038-a0a9-784e23f027a4" providerId="AD" clId="Web-{12B61AF7-A848-42CC-8D14-37642B741789}" dt="2019-04-30T22:02:58.232" v="19"/>
          <ac:spMkLst>
            <pc:docMk/>
            <pc:sldMk cId="1661863021" sldId="274"/>
            <ac:spMk id="5" creationId="{2232E7DA-855F-4062-9319-C89CB2A1CA0F}"/>
          </ac:spMkLst>
        </pc:spChg>
        <pc:spChg chg="add mod">
          <ac:chgData name="Stephanie Rowley" userId="S::srowley@tooeleschools.org::4da912a2-fa57-4038-a0a9-784e23f027a4" providerId="AD" clId="Web-{12B61AF7-A848-42CC-8D14-37642B741789}" dt="2019-04-30T22:03:27.248" v="22"/>
          <ac:spMkLst>
            <pc:docMk/>
            <pc:sldMk cId="1661863021" sldId="274"/>
            <ac:spMk id="6" creationId="{D20652F4-3FC5-47E4-B86A-2BBF168B0C40}"/>
          </ac:spMkLst>
        </pc:spChg>
        <pc:spChg chg="add mod">
          <ac:chgData name="Stephanie Rowley" userId="S::srowley@tooeleschools.org::4da912a2-fa57-4038-a0a9-784e23f027a4" providerId="AD" clId="Web-{12B61AF7-A848-42CC-8D14-37642B741789}" dt="2019-04-30T22:22:47.137" v="761" actId="20577"/>
          <ac:spMkLst>
            <pc:docMk/>
            <pc:sldMk cId="1661863021" sldId="274"/>
            <ac:spMk id="7" creationId="{0BC0DAFF-6BB8-4B96-A11A-06BB8676FB31}"/>
          </ac:spMkLst>
        </pc:spChg>
        <pc:spChg chg="add mod">
          <ac:chgData name="Stephanie Rowley" userId="S::srowley@tooeleschools.org::4da912a2-fa57-4038-a0a9-784e23f027a4" providerId="AD" clId="Web-{12B61AF7-A848-42CC-8D14-37642B741789}" dt="2019-04-30T22:25:07.996" v="914" actId="20577"/>
          <ac:spMkLst>
            <pc:docMk/>
            <pc:sldMk cId="1661863021" sldId="274"/>
            <ac:spMk id="8" creationId="{187B66F8-20ED-45DB-9D8E-837C6E3A8A34}"/>
          </ac:spMkLst>
        </pc:spChg>
        <pc:spChg chg="add mod">
          <ac:chgData name="Stephanie Rowley" userId="S::srowley@tooeleschools.org::4da912a2-fa57-4038-a0a9-784e23f027a4" providerId="AD" clId="Web-{12B61AF7-A848-42CC-8D14-37642B741789}" dt="2019-04-30T22:27:33.464" v="934" actId="20577"/>
          <ac:spMkLst>
            <pc:docMk/>
            <pc:sldMk cId="1661863021" sldId="274"/>
            <ac:spMk id="9" creationId="{C567172E-A1C2-4C43-A78A-16DC5B9980D6}"/>
          </ac:spMkLst>
        </pc:spChg>
        <pc:picChg chg="add mod">
          <ac:chgData name="Stephanie Rowley" userId="S::srowley@tooeleschools.org::4da912a2-fa57-4038-a0a9-784e23f027a4" providerId="AD" clId="Web-{12B61AF7-A848-42CC-8D14-37642B741789}" dt="2019-04-30T22:00:55.826" v="6" actId="14100"/>
          <ac:picMkLst>
            <pc:docMk/>
            <pc:sldMk cId="1661863021" sldId="274"/>
            <ac:picMk id="3" creationId="{0A0C1261-3DB6-40E5-8FD1-16C1B4DAF8A8}"/>
          </ac:picMkLst>
        </pc:picChg>
      </pc:sldChg>
      <pc:sldChg chg="addSp delSp modSp new addAnim">
        <pc:chgData name="Stephanie Rowley" userId="S::srowley@tooeleschools.org::4da912a2-fa57-4038-a0a9-784e23f027a4" providerId="AD" clId="Web-{12B61AF7-A848-42CC-8D14-37642B741789}" dt="2019-04-30T22:47:38.150" v="1658" actId="20577"/>
        <pc:sldMkLst>
          <pc:docMk/>
          <pc:sldMk cId="2373329388" sldId="275"/>
        </pc:sldMkLst>
        <pc:spChg chg="del">
          <ac:chgData name="Stephanie Rowley" userId="S::srowley@tooeleschools.org::4da912a2-fa57-4038-a0a9-784e23f027a4" providerId="AD" clId="Web-{12B61AF7-A848-42CC-8D14-37642B741789}" dt="2019-04-30T22:28:28.355" v="937"/>
          <ac:spMkLst>
            <pc:docMk/>
            <pc:sldMk cId="2373329388" sldId="275"/>
            <ac:spMk id="2" creationId="{7D060DCF-6767-46F6-8357-50C72D0707D7}"/>
          </ac:spMkLst>
        </pc:spChg>
        <pc:spChg chg="add mod">
          <ac:chgData name="Stephanie Rowley" userId="S::srowley@tooeleschools.org::4da912a2-fa57-4038-a0a9-784e23f027a4" providerId="AD" clId="Web-{12B61AF7-A848-42CC-8D14-37642B741789}" dt="2019-04-30T22:37:38.776" v="1027" actId="1076"/>
          <ac:spMkLst>
            <pc:docMk/>
            <pc:sldMk cId="2373329388" sldId="275"/>
            <ac:spMk id="8" creationId="{70A41854-9AFD-4A5D-B9C9-E0834A729439}"/>
          </ac:spMkLst>
        </pc:spChg>
        <pc:spChg chg="add mod">
          <ac:chgData name="Stephanie Rowley" userId="S::srowley@tooeleschools.org::4da912a2-fa57-4038-a0a9-784e23f027a4" providerId="AD" clId="Web-{12B61AF7-A848-42CC-8D14-37642B741789}" dt="2019-04-30T22:37:50.776" v="1029" actId="1076"/>
          <ac:spMkLst>
            <pc:docMk/>
            <pc:sldMk cId="2373329388" sldId="275"/>
            <ac:spMk id="10" creationId="{A972098E-2DC3-44D5-85AE-DDFB005A9132}"/>
          </ac:spMkLst>
        </pc:spChg>
        <pc:spChg chg="add mod">
          <ac:chgData name="Stephanie Rowley" userId="S::srowley@tooeleschools.org::4da912a2-fa57-4038-a0a9-784e23f027a4" providerId="AD" clId="Web-{12B61AF7-A848-42CC-8D14-37642B741789}" dt="2019-04-30T22:43:12.729" v="1417" actId="1076"/>
          <ac:spMkLst>
            <pc:docMk/>
            <pc:sldMk cId="2373329388" sldId="275"/>
            <ac:spMk id="12" creationId="{04BAB731-0501-42A7-BB10-7FAA65FB9B5A}"/>
          </ac:spMkLst>
        </pc:spChg>
        <pc:spChg chg="add mod">
          <ac:chgData name="Stephanie Rowley" userId="S::srowley@tooeleschools.org::4da912a2-fa57-4038-a0a9-784e23f027a4" providerId="AD" clId="Web-{12B61AF7-A848-42CC-8D14-37642B741789}" dt="2019-04-30T22:44:47.884" v="1475" actId="14100"/>
          <ac:spMkLst>
            <pc:docMk/>
            <pc:sldMk cId="2373329388" sldId="275"/>
            <ac:spMk id="14" creationId="{D560ED26-FAF4-4095-9114-320036F77BEC}"/>
          </ac:spMkLst>
        </pc:spChg>
        <pc:spChg chg="add mod">
          <ac:chgData name="Stephanie Rowley" userId="S::srowley@tooeleschools.org::4da912a2-fa57-4038-a0a9-784e23f027a4" providerId="AD" clId="Web-{12B61AF7-A848-42CC-8D14-37642B741789}" dt="2019-04-30T22:47:38.150" v="1658" actId="20577"/>
          <ac:spMkLst>
            <pc:docMk/>
            <pc:sldMk cId="2373329388" sldId="275"/>
            <ac:spMk id="16" creationId="{C8E504C2-226A-486C-A261-C30413BA136D}"/>
          </ac:spMkLst>
        </pc:spChg>
        <pc:picChg chg="add mod">
          <ac:chgData name="Stephanie Rowley" userId="S::srowley@tooeleschools.org::4da912a2-fa57-4038-a0a9-784e23f027a4" providerId="AD" clId="Web-{12B61AF7-A848-42CC-8D14-37642B741789}" dt="2019-04-30T22:37:45.213" v="1028" actId="1076"/>
          <ac:picMkLst>
            <pc:docMk/>
            <pc:sldMk cId="2373329388" sldId="275"/>
            <ac:picMk id="3" creationId="{F43295B7-C242-45DE-A328-4BAA1C606584}"/>
          </ac:picMkLst>
        </pc:picChg>
        <pc:picChg chg="add del">
          <ac:chgData name="Stephanie Rowley" userId="S::srowley@tooeleschools.org::4da912a2-fa57-4038-a0a9-784e23f027a4" providerId="AD" clId="Web-{12B61AF7-A848-42CC-8D14-37642B741789}" dt="2019-04-30T22:29:08.292" v="944"/>
          <ac:picMkLst>
            <pc:docMk/>
            <pc:sldMk cId="2373329388" sldId="275"/>
            <ac:picMk id="6" creationId="{A05ADF82-AFB3-48F0-ACC0-106DDF613A77}"/>
          </ac:picMkLst>
        </pc:picChg>
      </pc:sldChg>
      <pc:sldChg chg="addSp delSp modSp new addAnim delAnim modAnim modNotes">
        <pc:chgData name="Stephanie Rowley" userId="S::srowley@tooeleschools.org::4da912a2-fa57-4038-a0a9-784e23f027a4" providerId="AD" clId="Web-{12B61AF7-A848-42CC-8D14-37642B741789}" dt="2019-05-01T03:33:37.811" v="2057"/>
        <pc:sldMkLst>
          <pc:docMk/>
          <pc:sldMk cId="3640838934" sldId="276"/>
        </pc:sldMkLst>
        <pc:spChg chg="del">
          <ac:chgData name="Stephanie Rowley" userId="S::srowley@tooeleschools.org::4da912a2-fa57-4038-a0a9-784e23f027a4" providerId="AD" clId="Web-{12B61AF7-A848-42CC-8D14-37642B741789}" dt="2019-05-01T03:01:19.584" v="1782"/>
          <ac:spMkLst>
            <pc:docMk/>
            <pc:sldMk cId="3640838934" sldId="276"/>
            <ac:spMk id="2" creationId="{8CE6B512-1EBD-4BFF-8A6A-5B2E59AE8CE0}"/>
          </ac:spMkLst>
        </pc:spChg>
        <pc:spChg chg="del mod">
          <ac:chgData name="Stephanie Rowley" userId="S::srowley@tooeleschools.org::4da912a2-fa57-4038-a0a9-784e23f027a4" providerId="AD" clId="Web-{12B61AF7-A848-42CC-8D14-37642B741789}" dt="2019-05-01T02:57:45.271" v="1748"/>
          <ac:spMkLst>
            <pc:docMk/>
            <pc:sldMk cId="3640838934" sldId="276"/>
            <ac:spMk id="3" creationId="{F649BAC9-C9A3-42A8-AF51-E3AB86C4FB12}"/>
          </ac:spMkLst>
        </pc:spChg>
        <pc:spChg chg="add mod">
          <ac:chgData name="Stephanie Rowley" userId="S::srowley@tooeleschools.org::4da912a2-fa57-4038-a0a9-784e23f027a4" providerId="AD" clId="Web-{12B61AF7-A848-42CC-8D14-37642B741789}" dt="2019-05-01T03:33:05.233" v="2054" actId="20577"/>
          <ac:spMkLst>
            <pc:docMk/>
            <pc:sldMk cId="3640838934" sldId="276"/>
            <ac:spMk id="30" creationId="{D85D53FF-7BAB-4257-8D91-CDC7E996113A}"/>
          </ac:spMkLst>
        </pc:spChg>
        <pc:spChg chg="add mod">
          <ac:chgData name="Stephanie Rowley" userId="S::srowley@tooeleschools.org::4da912a2-fa57-4038-a0a9-784e23f027a4" providerId="AD" clId="Web-{12B61AF7-A848-42CC-8D14-37642B741789}" dt="2019-05-01T03:32:49.139" v="2053" actId="20577"/>
          <ac:spMkLst>
            <pc:docMk/>
            <pc:sldMk cId="3640838934" sldId="276"/>
            <ac:spMk id="31" creationId="{84FF1870-E1CB-4864-95C9-0D9B432C2A37}"/>
          </ac:spMkLst>
        </pc:spChg>
        <pc:spChg chg="add mod">
          <ac:chgData name="Stephanie Rowley" userId="S::srowley@tooeleschools.org::4da912a2-fa57-4038-a0a9-784e23f027a4" providerId="AD" clId="Web-{12B61AF7-A848-42CC-8D14-37642B741789}" dt="2019-05-01T03:27:59.873" v="2009" actId="1076"/>
          <ac:spMkLst>
            <pc:docMk/>
            <pc:sldMk cId="3640838934" sldId="276"/>
            <ac:spMk id="32" creationId="{C5DD3C22-35DE-45D1-8172-D8F7CAF29643}"/>
          </ac:spMkLst>
        </pc:spChg>
        <pc:spChg chg="add del mod">
          <ac:chgData name="Stephanie Rowley" userId="S::srowley@tooeleschools.org::4da912a2-fa57-4038-a0a9-784e23f027a4" providerId="AD" clId="Web-{12B61AF7-A848-42CC-8D14-37642B741789}" dt="2019-05-01T03:22:56.590" v="1920"/>
          <ac:spMkLst>
            <pc:docMk/>
            <pc:sldMk cId="3640838934" sldId="276"/>
            <ac:spMk id="33" creationId="{8EDDE3FD-92E9-4F4F-BA1C-619769DDCA41}"/>
          </ac:spMkLst>
        </pc:spChg>
        <pc:spChg chg="add mod">
          <ac:chgData name="Stephanie Rowley" userId="S::srowley@tooeleschools.org::4da912a2-fa57-4038-a0a9-784e23f027a4" providerId="AD" clId="Web-{12B61AF7-A848-42CC-8D14-37642B741789}" dt="2019-05-01T03:28:58.107" v="2028" actId="1076"/>
          <ac:spMkLst>
            <pc:docMk/>
            <pc:sldMk cId="3640838934" sldId="276"/>
            <ac:spMk id="34" creationId="{4C302DD0-BBD8-430E-B485-1AE18EFEE8A5}"/>
          </ac:spMkLst>
        </pc:spChg>
        <pc:spChg chg="add mod">
          <ac:chgData name="Stephanie Rowley" userId="S::srowley@tooeleschools.org::4da912a2-fa57-4038-a0a9-784e23f027a4" providerId="AD" clId="Web-{12B61AF7-A848-42CC-8D14-37642B741789}" dt="2019-05-01T03:28:54.560" v="2027" actId="1076"/>
          <ac:spMkLst>
            <pc:docMk/>
            <pc:sldMk cId="3640838934" sldId="276"/>
            <ac:spMk id="35" creationId="{67423165-B7AC-4CA6-8CD4-949247AEB8BB}"/>
          </ac:spMkLst>
        </pc:spChg>
        <pc:spChg chg="add mod">
          <ac:chgData name="Stephanie Rowley" userId="S::srowley@tooeleschools.org::4da912a2-fa57-4038-a0a9-784e23f027a4" providerId="AD" clId="Web-{12B61AF7-A848-42CC-8D14-37642B741789}" dt="2019-05-01T03:28:50.920" v="2026" actId="1076"/>
          <ac:spMkLst>
            <pc:docMk/>
            <pc:sldMk cId="3640838934" sldId="276"/>
            <ac:spMk id="36" creationId="{671BA953-7DAA-4D36-8267-14CA069F5B76}"/>
          </ac:spMkLst>
        </pc:spChg>
        <pc:picChg chg="add mod">
          <ac:chgData name="Stephanie Rowley" userId="S::srowley@tooeleschools.org::4da912a2-fa57-4038-a0a9-784e23f027a4" providerId="AD" clId="Web-{12B61AF7-A848-42CC-8D14-37642B741789}" dt="2019-05-01T03:11:00.774" v="1815" actId="1076"/>
          <ac:picMkLst>
            <pc:docMk/>
            <pc:sldMk cId="3640838934" sldId="276"/>
            <ac:picMk id="18" creationId="{BD8D4C43-679A-4B19-AB47-517BAD13E08D}"/>
          </ac:picMkLst>
        </pc:picChg>
        <pc:picChg chg="add mod">
          <ac:chgData name="Stephanie Rowley" userId="S::srowley@tooeleschools.org::4da912a2-fa57-4038-a0a9-784e23f027a4" providerId="AD" clId="Web-{12B61AF7-A848-42CC-8D14-37642B741789}" dt="2019-05-01T03:08:35.836" v="1804" actId="1076"/>
          <ac:picMkLst>
            <pc:docMk/>
            <pc:sldMk cId="3640838934" sldId="276"/>
            <ac:picMk id="20" creationId="{76589D4C-D295-4B72-9E5F-A18D9342A159}"/>
          </ac:picMkLst>
        </pc:picChg>
        <pc:picChg chg="add mod">
          <ac:chgData name="Stephanie Rowley" userId="S::srowley@tooeleschools.org::4da912a2-fa57-4038-a0a9-784e23f027a4" providerId="AD" clId="Web-{12B61AF7-A848-42CC-8D14-37642B741789}" dt="2019-05-01T03:09:39.649" v="1811" actId="1076"/>
          <ac:picMkLst>
            <pc:docMk/>
            <pc:sldMk cId="3640838934" sldId="276"/>
            <ac:picMk id="22" creationId="{35F399E4-E0ED-43FF-BC23-6CD1B3399779}"/>
          </ac:picMkLst>
        </pc:picChg>
        <pc:picChg chg="add mod">
          <ac:chgData name="Stephanie Rowley" userId="S::srowley@tooeleschools.org::4da912a2-fa57-4038-a0a9-784e23f027a4" providerId="AD" clId="Web-{12B61AF7-A848-42CC-8D14-37642B741789}" dt="2019-05-01T03:10:45.227" v="1814" actId="1076"/>
          <ac:picMkLst>
            <pc:docMk/>
            <pc:sldMk cId="3640838934" sldId="276"/>
            <ac:picMk id="24" creationId="{A339824D-5D3C-4F6A-8191-4B8BE0614AAB}"/>
          </ac:picMkLst>
        </pc:picChg>
        <pc:picChg chg="add mod">
          <ac:chgData name="Stephanie Rowley" userId="S::srowley@tooeleschools.org::4da912a2-fa57-4038-a0a9-784e23f027a4" providerId="AD" clId="Web-{12B61AF7-A848-42CC-8D14-37642B741789}" dt="2019-05-01T03:12:01.589" v="1818" actId="1076"/>
          <ac:picMkLst>
            <pc:docMk/>
            <pc:sldMk cId="3640838934" sldId="276"/>
            <ac:picMk id="26" creationId="{69524555-9BB0-4C56-A120-6C0EF13BE994}"/>
          </ac:picMkLst>
        </pc:picChg>
        <pc:picChg chg="add mod">
          <ac:chgData name="Stephanie Rowley" userId="S::srowley@tooeleschools.org::4da912a2-fa57-4038-a0a9-784e23f027a4" providerId="AD" clId="Web-{12B61AF7-A848-42CC-8D14-37642B741789}" dt="2019-05-01T03:13:13.119" v="1822" actId="14100"/>
          <ac:picMkLst>
            <pc:docMk/>
            <pc:sldMk cId="3640838934" sldId="276"/>
            <ac:picMk id="28" creationId="{0AACF6D3-B16E-40B3-AD49-9FD9D767899B}"/>
          </ac:picMkLst>
        </pc:picChg>
        <pc:cxnChg chg="add mod">
          <ac:chgData name="Stephanie Rowley" userId="S::srowley@tooeleschools.org::4da912a2-fa57-4038-a0a9-784e23f027a4" providerId="AD" clId="Web-{12B61AF7-A848-42CC-8D14-37642B741789}" dt="2019-05-01T03:02:21.694" v="1787"/>
          <ac:cxnSpMkLst>
            <pc:docMk/>
            <pc:sldMk cId="3640838934" sldId="276"/>
            <ac:cxnSpMk id="4" creationId="{0B6D50D9-16EA-47AE-B3A9-FFF929B4528A}"/>
          </ac:cxnSpMkLst>
        </pc:cxnChg>
        <pc:cxnChg chg="add mod">
          <ac:chgData name="Stephanie Rowley" userId="S::srowley@tooeleschools.org::4da912a2-fa57-4038-a0a9-784e23f027a4" providerId="AD" clId="Web-{12B61AF7-A848-42CC-8D14-37642B741789}" dt="2019-05-01T03:02:14.506" v="1786"/>
          <ac:cxnSpMkLst>
            <pc:docMk/>
            <pc:sldMk cId="3640838934" sldId="276"/>
            <ac:cxnSpMk id="5" creationId="{1F2FC150-3CEB-4026-90E8-03ABB6E7C991}"/>
          </ac:cxnSpMkLst>
        </pc:cxnChg>
        <pc:cxnChg chg="add del mod">
          <ac:chgData name="Stephanie Rowley" userId="S::srowley@tooeleschools.org::4da912a2-fa57-4038-a0a9-784e23f027a4" providerId="AD" clId="Web-{12B61AF7-A848-42CC-8D14-37642B741789}" dt="2019-05-01T02:58:05.146" v="1752"/>
          <ac:cxnSpMkLst>
            <pc:docMk/>
            <pc:sldMk cId="3640838934" sldId="276"/>
            <ac:cxnSpMk id="6" creationId="{02B82E92-7E65-4821-9039-AA18C2398B25}"/>
          </ac:cxnSpMkLst>
        </pc:cxnChg>
        <pc:cxnChg chg="add del mod">
          <ac:chgData name="Stephanie Rowley" userId="S::srowley@tooeleschools.org::4da912a2-fa57-4038-a0a9-784e23f027a4" providerId="AD" clId="Web-{12B61AF7-A848-42CC-8D14-37642B741789}" dt="2019-05-01T02:58:03.318" v="1751"/>
          <ac:cxnSpMkLst>
            <pc:docMk/>
            <pc:sldMk cId="3640838934" sldId="276"/>
            <ac:cxnSpMk id="7" creationId="{0EAF52F1-5741-4128-B975-79AE5B00952C}"/>
          </ac:cxnSpMkLst>
        </pc:cxnChg>
        <pc:cxnChg chg="add del mod">
          <ac:chgData name="Stephanie Rowley" userId="S::srowley@tooeleschools.org::4da912a2-fa57-4038-a0a9-784e23f027a4" providerId="AD" clId="Web-{12B61AF7-A848-42CC-8D14-37642B741789}" dt="2019-05-01T02:58:01.615" v="1750"/>
          <ac:cxnSpMkLst>
            <pc:docMk/>
            <pc:sldMk cId="3640838934" sldId="276"/>
            <ac:cxnSpMk id="8" creationId="{EB5EDFB1-C62E-41C1-B7E8-795423FE81F0}"/>
          </ac:cxnSpMkLst>
        </pc:cxnChg>
        <pc:cxnChg chg="add del mod">
          <ac:chgData name="Stephanie Rowley" userId="S::srowley@tooeleschools.org::4da912a2-fa57-4038-a0a9-784e23f027a4" providerId="AD" clId="Web-{12B61AF7-A848-42CC-8D14-37642B741789}" dt="2019-05-01T02:57:59.912" v="1749"/>
          <ac:cxnSpMkLst>
            <pc:docMk/>
            <pc:sldMk cId="3640838934" sldId="276"/>
            <ac:cxnSpMk id="9" creationId="{50A7D731-B25E-44D2-8400-4E5A2AC0104E}"/>
          </ac:cxnSpMkLst>
        </pc:cxnChg>
        <pc:cxnChg chg="add mod">
          <ac:chgData name="Stephanie Rowley" userId="S::srowley@tooeleschools.org::4da912a2-fa57-4038-a0a9-784e23f027a4" providerId="AD" clId="Web-{12B61AF7-A848-42CC-8D14-37642B741789}" dt="2019-05-01T03:02:28.131" v="1788"/>
          <ac:cxnSpMkLst>
            <pc:docMk/>
            <pc:sldMk cId="3640838934" sldId="276"/>
            <ac:cxnSpMk id="10" creationId="{8C91C703-083F-483D-B1A4-1FC488D7D607}"/>
          </ac:cxnSpMkLst>
        </pc:cxnChg>
        <pc:cxnChg chg="add mod">
          <ac:chgData name="Stephanie Rowley" userId="S::srowley@tooeleschools.org::4da912a2-fa57-4038-a0a9-784e23f027a4" providerId="AD" clId="Web-{12B61AF7-A848-42CC-8D14-37642B741789}" dt="2019-05-01T03:02:41.256" v="1790"/>
          <ac:cxnSpMkLst>
            <pc:docMk/>
            <pc:sldMk cId="3640838934" sldId="276"/>
            <ac:cxnSpMk id="11" creationId="{ACC15359-8077-470E-A1AE-E7802EE5E06F}"/>
          </ac:cxnSpMkLst>
        </pc:cxnChg>
        <pc:cxnChg chg="add mod">
          <ac:chgData name="Stephanie Rowley" userId="S::srowley@tooeleschools.org::4da912a2-fa57-4038-a0a9-784e23f027a4" providerId="AD" clId="Web-{12B61AF7-A848-42CC-8D14-37642B741789}" dt="2019-05-01T03:03:02.179" v="1794"/>
          <ac:cxnSpMkLst>
            <pc:docMk/>
            <pc:sldMk cId="3640838934" sldId="276"/>
            <ac:cxnSpMk id="12" creationId="{C3F13C0F-BCBA-4060-994F-67C760BD4927}"/>
          </ac:cxnSpMkLst>
        </pc:cxnChg>
        <pc:cxnChg chg="add mod">
          <ac:chgData name="Stephanie Rowley" userId="S::srowley@tooeleschools.org::4da912a2-fa57-4038-a0a9-784e23f027a4" providerId="AD" clId="Web-{12B61AF7-A848-42CC-8D14-37642B741789}" dt="2019-05-01T03:02:51.507" v="1792"/>
          <ac:cxnSpMkLst>
            <pc:docMk/>
            <pc:sldMk cId="3640838934" sldId="276"/>
            <ac:cxnSpMk id="13" creationId="{E0740EA2-6AC0-488E-9B0D-96ACA153AAFC}"/>
          </ac:cxnSpMkLst>
        </pc:cxnChg>
        <pc:cxnChg chg="add mod">
          <ac:chgData name="Stephanie Rowley" userId="S::srowley@tooeleschools.org::4da912a2-fa57-4038-a0a9-784e23f027a4" providerId="AD" clId="Web-{12B61AF7-A848-42CC-8D14-37642B741789}" dt="2019-05-01T03:02:37.227" v="1789"/>
          <ac:cxnSpMkLst>
            <pc:docMk/>
            <pc:sldMk cId="3640838934" sldId="276"/>
            <ac:cxnSpMk id="14" creationId="{081A2AD9-9D54-4551-AAEE-76803CB489BE}"/>
          </ac:cxnSpMkLst>
        </pc:cxnChg>
        <pc:cxnChg chg="add mod">
          <ac:chgData name="Stephanie Rowley" userId="S::srowley@tooeleschools.org::4da912a2-fa57-4038-a0a9-784e23f027a4" providerId="AD" clId="Web-{12B61AF7-A848-42CC-8D14-37642B741789}" dt="2019-05-01T03:32:14.827" v="2048" actId="14100"/>
          <ac:cxnSpMkLst>
            <pc:docMk/>
            <pc:sldMk cId="3640838934" sldId="276"/>
            <ac:cxnSpMk id="15" creationId="{495A5229-7E50-4E03-9187-1B7A980F6D7B}"/>
          </ac:cxnSpMkLst>
        </pc:cxnChg>
        <pc:cxnChg chg="add mod">
          <ac:chgData name="Stephanie Rowley" userId="S::srowley@tooeleschools.org::4da912a2-fa57-4038-a0a9-784e23f027a4" providerId="AD" clId="Web-{12B61AF7-A848-42CC-8D14-37642B741789}" dt="2019-05-01T03:02:56.928" v="1793"/>
          <ac:cxnSpMkLst>
            <pc:docMk/>
            <pc:sldMk cId="3640838934" sldId="276"/>
            <ac:cxnSpMk id="16" creationId="{A516E73D-491E-4D5A-BB00-D80E4BC0D072}"/>
          </ac:cxnSpMkLst>
        </pc:cxnChg>
        <pc:cxnChg chg="add mod">
          <ac:chgData name="Stephanie Rowley" userId="S::srowley@tooeleschools.org::4da912a2-fa57-4038-a0a9-784e23f027a4" providerId="AD" clId="Web-{12B61AF7-A848-42CC-8D14-37642B741789}" dt="2019-05-01T03:02:46.866" v="1791"/>
          <ac:cxnSpMkLst>
            <pc:docMk/>
            <pc:sldMk cId="3640838934" sldId="276"/>
            <ac:cxnSpMk id="17" creationId="{179294B0-5728-4E25-A387-2A0287F20298}"/>
          </ac:cxnSpMkLst>
        </pc:cxnChg>
      </pc:sldChg>
      <pc:sldChg chg="add del replId">
        <pc:chgData name="Stephanie Rowley" userId="S::srowley@tooeleschools.org::4da912a2-fa57-4038-a0a9-784e23f027a4" providerId="AD" clId="Web-{12B61AF7-A848-42CC-8D14-37642B741789}" dt="2019-05-01T03:26:58.216" v="1989"/>
        <pc:sldMkLst>
          <pc:docMk/>
          <pc:sldMk cId="1552772732" sldId="277"/>
        </pc:sldMkLst>
      </pc:sldChg>
      <pc:sldChg chg="add del replId">
        <pc:chgData name="Stephanie Rowley" userId="S::srowley@tooeleschools.org::4da912a2-fa57-4038-a0a9-784e23f027a4" providerId="AD" clId="Web-{12B61AF7-A848-42CC-8D14-37642B741789}" dt="2019-05-01T03:26:55.185" v="1987"/>
        <pc:sldMkLst>
          <pc:docMk/>
          <pc:sldMk cId="3764475066" sldId="278"/>
        </pc:sldMkLst>
      </pc:sldChg>
      <pc:sldChg chg="add del replId">
        <pc:chgData name="Stephanie Rowley" userId="S::srowley@tooeleschools.org::4da912a2-fa57-4038-a0a9-784e23f027a4" providerId="AD" clId="Web-{12B61AF7-A848-42CC-8D14-37642B741789}" dt="2019-05-01T03:26:57.044" v="1988"/>
        <pc:sldMkLst>
          <pc:docMk/>
          <pc:sldMk cId="1394712531" sldId="279"/>
        </pc:sldMkLst>
      </pc:sldChg>
    </pc:docChg>
  </pc:docChgLst>
  <pc:docChgLst>
    <pc:chgData name="Stephanie Rowley" userId="S::srowley@tooeleschools.org::4da912a2-fa57-4038-a0a9-784e23f027a4" providerId="AD" clId="Web-{2AB92186-4855-5186-9782-FAE05ECF051A}"/>
    <pc:docChg chg="modSld">
      <pc:chgData name="Stephanie Rowley" userId="S::srowley@tooeleschools.org::4da912a2-fa57-4038-a0a9-784e23f027a4" providerId="AD" clId="Web-{2AB92186-4855-5186-9782-FAE05ECF051A}" dt="2019-05-02T00:57:40.445" v="310" actId="20577"/>
      <pc:docMkLst>
        <pc:docMk/>
      </pc:docMkLst>
      <pc:sldChg chg="modNotes">
        <pc:chgData name="Stephanie Rowley" userId="S::srowley@tooeleschools.org::4da912a2-fa57-4038-a0a9-784e23f027a4" providerId="AD" clId="Web-{2AB92186-4855-5186-9782-FAE05ECF051A}" dt="2019-05-01T20:17:09.402" v="36"/>
        <pc:sldMkLst>
          <pc:docMk/>
          <pc:sldMk cId="0" sldId="265"/>
        </pc:sldMkLst>
      </pc:sldChg>
      <pc:sldChg chg="modNotes">
        <pc:chgData name="Stephanie Rowley" userId="S::srowley@tooeleschools.org::4da912a2-fa57-4038-a0a9-784e23f027a4" providerId="AD" clId="Web-{2AB92186-4855-5186-9782-FAE05ECF051A}" dt="2019-05-01T20:17:04.793" v="35"/>
        <pc:sldMkLst>
          <pc:docMk/>
          <pc:sldMk cId="0" sldId="267"/>
        </pc:sldMkLst>
      </pc:sldChg>
      <pc:sldChg chg="modNotes">
        <pc:chgData name="Stephanie Rowley" userId="S::srowley@tooeleschools.org::4da912a2-fa57-4038-a0a9-784e23f027a4" providerId="AD" clId="Web-{2AB92186-4855-5186-9782-FAE05ECF051A}" dt="2019-05-01T20:17:15.511" v="37"/>
        <pc:sldMkLst>
          <pc:docMk/>
          <pc:sldMk cId="0" sldId="268"/>
        </pc:sldMkLst>
      </pc:sldChg>
      <pc:sldChg chg="addSp delSp modSp addAnim modAnim modNotes">
        <pc:chgData name="Stephanie Rowley" userId="S::srowley@tooeleschools.org::4da912a2-fa57-4038-a0a9-784e23f027a4" providerId="AD" clId="Web-{2AB92186-4855-5186-9782-FAE05ECF051A}" dt="2019-05-01T20:33:46.481" v="153"/>
        <pc:sldMkLst>
          <pc:docMk/>
          <pc:sldMk cId="0" sldId="269"/>
        </pc:sldMkLst>
        <pc:spChg chg="add del mod">
          <ac:chgData name="Stephanie Rowley" userId="S::srowley@tooeleschools.org::4da912a2-fa57-4038-a0a9-784e23f027a4" providerId="AD" clId="Web-{2AB92186-4855-5186-9782-FAE05ECF051A}" dt="2019-05-01T20:29:42.328" v="59"/>
          <ac:spMkLst>
            <pc:docMk/>
            <pc:sldMk cId="0" sldId="269"/>
            <ac:spMk id="3" creationId="{F6FA1C4F-81B0-4228-9C5F-D4AF4C962002}"/>
          </ac:spMkLst>
        </pc:spChg>
        <pc:spChg chg="add mod">
          <ac:chgData name="Stephanie Rowley" userId="S::srowley@tooeleschools.org::4da912a2-fa57-4038-a0a9-784e23f027a4" providerId="AD" clId="Web-{2AB92186-4855-5186-9782-FAE05ECF051A}" dt="2019-05-01T20:33:37.887" v="151" actId="14100"/>
          <ac:spMkLst>
            <pc:docMk/>
            <pc:sldMk cId="0" sldId="269"/>
            <ac:spMk id="5" creationId="{E3E55E87-9A2B-42BE-9F48-7538598481CD}"/>
          </ac:spMkLst>
        </pc:spChg>
        <pc:picChg chg="add del mod">
          <ac:chgData name="Stephanie Rowley" userId="S::srowley@tooeleschools.org::4da912a2-fa57-4038-a0a9-784e23f027a4" providerId="AD" clId="Web-{2AB92186-4855-5186-9782-FAE05ECF051A}" dt="2019-05-01T20:29:36.750" v="58" actId="1076"/>
          <ac:picMkLst>
            <pc:docMk/>
            <pc:sldMk cId="0" sldId="269"/>
            <ac:picMk id="188" creationId="{00000000-0000-0000-0000-000000000000}"/>
          </ac:picMkLst>
        </pc:picChg>
      </pc:sldChg>
      <pc:sldChg chg="addSp delSp modSp">
        <pc:chgData name="Stephanie Rowley" userId="S::srowley@tooeleschools.org::4da912a2-fa57-4038-a0a9-784e23f027a4" providerId="AD" clId="Web-{2AB92186-4855-5186-9782-FAE05ECF051A}" dt="2019-05-01T20:42:52.316" v="304"/>
        <pc:sldMkLst>
          <pc:docMk/>
          <pc:sldMk cId="0" sldId="270"/>
        </pc:sldMkLst>
        <pc:spChg chg="add del mod">
          <ac:chgData name="Stephanie Rowley" userId="S::srowley@tooeleschools.org::4da912a2-fa57-4038-a0a9-784e23f027a4" providerId="AD" clId="Web-{2AB92186-4855-5186-9782-FAE05ECF051A}" dt="2019-05-01T20:42:45.097" v="300"/>
          <ac:spMkLst>
            <pc:docMk/>
            <pc:sldMk cId="0" sldId="270"/>
            <ac:spMk id="2" creationId="{EFA26176-3953-43A8-9421-6FCAECC93300}"/>
          </ac:spMkLst>
        </pc:spChg>
        <pc:spChg chg="add del mod">
          <ac:chgData name="Stephanie Rowley" userId="S::srowley@tooeleschools.org::4da912a2-fa57-4038-a0a9-784e23f027a4" providerId="AD" clId="Web-{2AB92186-4855-5186-9782-FAE05ECF051A}" dt="2019-05-01T20:42:47.066" v="301"/>
          <ac:spMkLst>
            <pc:docMk/>
            <pc:sldMk cId="0" sldId="270"/>
            <ac:spMk id="4" creationId="{1944A40F-5016-40EC-B896-AED956843BA4}"/>
          </ac:spMkLst>
        </pc:spChg>
        <pc:spChg chg="add del mod">
          <ac:chgData name="Stephanie Rowley" userId="S::srowley@tooeleschools.org::4da912a2-fa57-4038-a0a9-784e23f027a4" providerId="AD" clId="Web-{2AB92186-4855-5186-9782-FAE05ECF051A}" dt="2019-05-01T20:42:49.222" v="302"/>
          <ac:spMkLst>
            <pc:docMk/>
            <pc:sldMk cId="0" sldId="270"/>
            <ac:spMk id="6" creationId="{C38AB2D9-6630-4349-89FA-C528CB27D4DE}"/>
          </ac:spMkLst>
        </pc:spChg>
        <pc:spChg chg="add del mod">
          <ac:chgData name="Stephanie Rowley" userId="S::srowley@tooeleschools.org::4da912a2-fa57-4038-a0a9-784e23f027a4" providerId="AD" clId="Web-{2AB92186-4855-5186-9782-FAE05ECF051A}" dt="2019-05-01T20:42:50.879" v="303"/>
          <ac:spMkLst>
            <pc:docMk/>
            <pc:sldMk cId="0" sldId="270"/>
            <ac:spMk id="8" creationId="{5BBB5387-5434-464E-BD79-58AF37296159}"/>
          </ac:spMkLst>
        </pc:spChg>
        <pc:spChg chg="add del mod">
          <ac:chgData name="Stephanie Rowley" userId="S::srowley@tooeleschools.org::4da912a2-fa57-4038-a0a9-784e23f027a4" providerId="AD" clId="Web-{2AB92186-4855-5186-9782-FAE05ECF051A}" dt="2019-05-01T20:42:52.316" v="304"/>
          <ac:spMkLst>
            <pc:docMk/>
            <pc:sldMk cId="0" sldId="270"/>
            <ac:spMk id="10" creationId="{4BB49816-4B9A-4852-8A97-81E290E3ABF1}"/>
          </ac:spMkLst>
        </pc:spChg>
      </pc:sldChg>
      <pc:sldChg chg="addSp delSp modSp">
        <pc:chgData name="Stephanie Rowley" userId="S::srowley@tooeleschools.org::4da912a2-fa57-4038-a0a9-784e23f027a4" providerId="AD" clId="Web-{2AB92186-4855-5186-9782-FAE05ECF051A}" dt="2019-05-01T20:39:25.866" v="244"/>
        <pc:sldMkLst>
          <pc:docMk/>
          <pc:sldMk cId="0" sldId="272"/>
        </pc:sldMkLst>
        <pc:spChg chg="add del mod">
          <ac:chgData name="Stephanie Rowley" userId="S::srowley@tooeleschools.org::4da912a2-fa57-4038-a0a9-784e23f027a4" providerId="AD" clId="Web-{2AB92186-4855-5186-9782-FAE05ECF051A}" dt="2019-05-01T20:39:19.007" v="240"/>
          <ac:spMkLst>
            <pc:docMk/>
            <pc:sldMk cId="0" sldId="272"/>
            <ac:spMk id="2" creationId="{48CF3CC3-F304-449F-9E27-81FE75AA8A9F}"/>
          </ac:spMkLst>
        </pc:spChg>
        <pc:spChg chg="add del mod">
          <ac:chgData name="Stephanie Rowley" userId="S::srowley@tooeleschools.org::4da912a2-fa57-4038-a0a9-784e23f027a4" providerId="AD" clId="Web-{2AB92186-4855-5186-9782-FAE05ECF051A}" dt="2019-05-01T20:39:20.397" v="241"/>
          <ac:spMkLst>
            <pc:docMk/>
            <pc:sldMk cId="0" sldId="272"/>
            <ac:spMk id="4" creationId="{42F00166-C94C-442F-87ED-6D75F7C3183A}"/>
          </ac:spMkLst>
        </pc:spChg>
        <pc:spChg chg="add del mod">
          <ac:chgData name="Stephanie Rowley" userId="S::srowley@tooeleschools.org::4da912a2-fa57-4038-a0a9-784e23f027a4" providerId="AD" clId="Web-{2AB92186-4855-5186-9782-FAE05ECF051A}" dt="2019-05-01T20:39:21.960" v="242"/>
          <ac:spMkLst>
            <pc:docMk/>
            <pc:sldMk cId="0" sldId="272"/>
            <ac:spMk id="5" creationId="{EB1660BC-B15D-4971-81E4-D1789CF3C04D}"/>
          </ac:spMkLst>
        </pc:spChg>
        <pc:spChg chg="add del mod">
          <ac:chgData name="Stephanie Rowley" userId="S::srowley@tooeleschools.org::4da912a2-fa57-4038-a0a9-784e23f027a4" providerId="AD" clId="Web-{2AB92186-4855-5186-9782-FAE05ECF051A}" dt="2019-05-01T20:39:24.366" v="243"/>
          <ac:spMkLst>
            <pc:docMk/>
            <pc:sldMk cId="0" sldId="272"/>
            <ac:spMk id="6" creationId="{55199171-50BB-4AD9-925F-D7E0B7FA448A}"/>
          </ac:spMkLst>
        </pc:spChg>
        <pc:spChg chg="add del mod">
          <ac:chgData name="Stephanie Rowley" userId="S::srowley@tooeleschools.org::4da912a2-fa57-4038-a0a9-784e23f027a4" providerId="AD" clId="Web-{2AB92186-4855-5186-9782-FAE05ECF051A}" dt="2019-05-01T20:39:25.866" v="244"/>
          <ac:spMkLst>
            <pc:docMk/>
            <pc:sldMk cId="0" sldId="272"/>
            <ac:spMk id="7" creationId="{954C6AA3-4DA4-4EDA-B4DD-0C4F6CE660C9}"/>
          </ac:spMkLst>
        </pc:spChg>
        <pc:spChg chg="add del">
          <ac:chgData name="Stephanie Rowley" userId="S::srowley@tooeleschools.org::4da912a2-fa57-4038-a0a9-784e23f027a4" providerId="AD" clId="Web-{2AB92186-4855-5186-9782-FAE05ECF051A}" dt="2019-05-01T20:37:51.586" v="198"/>
          <ac:spMkLst>
            <pc:docMk/>
            <pc:sldMk cId="0" sldId="272"/>
            <ac:spMk id="8" creationId="{A6F8D462-E767-4911-AD70-34A723D5DF19}"/>
          </ac:spMkLst>
        </pc:spChg>
      </pc:sldChg>
      <pc:sldChg chg="modSp modNotes">
        <pc:chgData name="Stephanie Rowley" userId="S::srowley@tooeleschools.org::4da912a2-fa57-4038-a0a9-784e23f027a4" providerId="AD" clId="Web-{2AB92186-4855-5186-9782-FAE05ECF051A}" dt="2019-05-01T20:17:56.073" v="50"/>
        <pc:sldMkLst>
          <pc:docMk/>
          <pc:sldMk cId="0" sldId="273"/>
        </pc:sldMkLst>
        <pc:spChg chg="mod">
          <ac:chgData name="Stephanie Rowley" userId="S::srowley@tooeleschools.org::4da912a2-fa57-4038-a0a9-784e23f027a4" providerId="AD" clId="Web-{2AB92186-4855-5186-9782-FAE05ECF051A}" dt="2019-05-01T20:00:27.808" v="27" actId="20577"/>
          <ac:spMkLst>
            <pc:docMk/>
            <pc:sldMk cId="0" sldId="273"/>
            <ac:spMk id="208" creationId="{00000000-0000-0000-0000-000000000000}"/>
          </ac:spMkLst>
        </pc:spChg>
        <pc:spChg chg="mod">
          <ac:chgData name="Stephanie Rowley" userId="S::srowley@tooeleschools.org::4da912a2-fa57-4038-a0a9-784e23f027a4" providerId="AD" clId="Web-{2AB92186-4855-5186-9782-FAE05ECF051A}" dt="2019-05-01T20:00:37.199" v="29" actId="1076"/>
          <ac:spMkLst>
            <pc:docMk/>
            <pc:sldMk cId="0" sldId="273"/>
            <ac:spMk id="209" creationId="{00000000-0000-0000-0000-000000000000}"/>
          </ac:spMkLst>
        </pc:spChg>
      </pc:sldChg>
      <pc:sldChg chg="modSp modNotes">
        <pc:chgData name="Stephanie Rowley" userId="S::srowley@tooeleschools.org::4da912a2-fa57-4038-a0a9-784e23f027a4" providerId="AD" clId="Web-{2AB92186-4855-5186-9782-FAE05ECF051A}" dt="2019-05-02T00:57:28.273" v="308" actId="20577"/>
        <pc:sldMkLst>
          <pc:docMk/>
          <pc:sldMk cId="1661863021" sldId="274"/>
        </pc:sldMkLst>
        <pc:spChg chg="mod">
          <ac:chgData name="Stephanie Rowley" userId="S::srowley@tooeleschools.org::4da912a2-fa57-4038-a0a9-784e23f027a4" providerId="AD" clId="Web-{2AB92186-4855-5186-9782-FAE05ECF051A}" dt="2019-05-02T00:57:28.273" v="308" actId="20577"/>
          <ac:spMkLst>
            <pc:docMk/>
            <pc:sldMk cId="1661863021" sldId="274"/>
            <ac:spMk id="9" creationId="{C567172E-A1C2-4C43-A78A-16DC5B9980D6}"/>
          </ac:spMkLst>
        </pc:spChg>
      </pc:sldChg>
      <pc:sldChg chg="modNotes">
        <pc:chgData name="Stephanie Rowley" userId="S::srowley@tooeleschools.org::4da912a2-fa57-4038-a0a9-784e23f027a4" providerId="AD" clId="Web-{2AB92186-4855-5186-9782-FAE05ECF051A}" dt="2019-05-01T20:17:41.558" v="41"/>
        <pc:sldMkLst>
          <pc:docMk/>
          <pc:sldMk cId="2373329388" sldId="275"/>
        </pc:sldMkLst>
      </pc:sldChg>
      <pc:sldChg chg="modSp">
        <pc:chgData name="Stephanie Rowley" userId="S::srowley@tooeleschools.org::4da912a2-fa57-4038-a0a9-784e23f027a4" providerId="AD" clId="Web-{2AB92186-4855-5186-9782-FAE05ECF051A}" dt="2019-05-01T20:01:57.244" v="30" actId="1076"/>
        <pc:sldMkLst>
          <pc:docMk/>
          <pc:sldMk cId="3640838934" sldId="276"/>
        </pc:sldMkLst>
        <pc:cxnChg chg="mod">
          <ac:chgData name="Stephanie Rowley" userId="S::srowley@tooeleschools.org::4da912a2-fa57-4038-a0a9-784e23f027a4" providerId="AD" clId="Web-{2AB92186-4855-5186-9782-FAE05ECF051A}" dt="2019-05-01T20:01:57.244" v="30" actId="1076"/>
          <ac:cxnSpMkLst>
            <pc:docMk/>
            <pc:sldMk cId="3640838934" sldId="276"/>
            <ac:cxnSpMk id="4" creationId="{0B6D50D9-16EA-47AE-B3A9-FFF929B4528A}"/>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096932F5-EAE3-A541-AB0D-AC61C1649868}"/>
              </a:ext>
            </a:extLst>
          </p:cNvPr>
          <p:cNvSpPr>
            <a:spLocks noGrp="1"/>
          </p:cNvSpPr>
          <p:nvPr>
            <p:ph type="hdr" sz="quarter"/>
          </p:nvPr>
        </p:nvSpPr>
        <p:spPr>
          <a:xfrm>
            <a:off x="0" y="0"/>
            <a:ext cx="672783" cy="34360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8BD9E4D9-C055-E944-A410-70CB9C50BC48}"/>
              </a:ext>
            </a:extLst>
          </p:cNvPr>
          <p:cNvSpPr>
            <a:spLocks noGrp="1"/>
          </p:cNvSpPr>
          <p:nvPr>
            <p:ph type="dt" sz="quarter" idx="1"/>
          </p:nvPr>
        </p:nvSpPr>
        <p:spPr>
          <a:xfrm>
            <a:off x="879433" y="0"/>
            <a:ext cx="672783" cy="343603"/>
          </a:xfrm>
          <a:prstGeom prst="rect">
            <a:avLst/>
          </a:prstGeom>
        </p:spPr>
        <p:txBody>
          <a:bodyPr vert="horz" lIns="91440" tIns="45720" rIns="91440" bIns="45720" rtlCol="0"/>
          <a:lstStyle>
            <a:lvl1pPr algn="r">
              <a:defRPr sz="1200"/>
            </a:lvl1pPr>
          </a:lstStyle>
          <a:p>
            <a:fld id="{1E09D0CF-6BEB-C84A-A2EC-A7ACCD75F30B}" type="datetimeFigureOut">
              <a:rPr lang="en-US" smtClean="0"/>
              <a:t>5/2/19</a:t>
            </a:fld>
            <a:endParaRPr lang="en-US"/>
          </a:p>
        </p:txBody>
      </p:sp>
      <p:sp>
        <p:nvSpPr>
          <p:cNvPr id="4" name="Footer Placeholder 3">
            <a:extLst>
              <a:ext uri="{FF2B5EF4-FFF2-40B4-BE49-F238E27FC236}">
                <a16:creationId xmlns:a16="http://schemas.microsoft.com/office/drawing/2014/main" xmlns="" id="{A14B04BE-EF78-8842-9A33-AA2F82568E7C}"/>
              </a:ext>
            </a:extLst>
          </p:cNvPr>
          <p:cNvSpPr>
            <a:spLocks noGrp="1"/>
          </p:cNvSpPr>
          <p:nvPr>
            <p:ph type="ftr" sz="quarter" idx="2"/>
          </p:nvPr>
        </p:nvSpPr>
        <p:spPr>
          <a:xfrm>
            <a:off x="0" y="6514403"/>
            <a:ext cx="672783" cy="343599"/>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742CFD00-4D4E-034D-97FB-FF84099ABC50}"/>
              </a:ext>
            </a:extLst>
          </p:cNvPr>
          <p:cNvSpPr>
            <a:spLocks noGrp="1"/>
          </p:cNvSpPr>
          <p:nvPr>
            <p:ph type="sldNum" sz="quarter" idx="3"/>
          </p:nvPr>
        </p:nvSpPr>
        <p:spPr>
          <a:xfrm>
            <a:off x="879433" y="6514403"/>
            <a:ext cx="672783" cy="343599"/>
          </a:xfrm>
          <a:prstGeom prst="rect">
            <a:avLst/>
          </a:prstGeom>
        </p:spPr>
        <p:txBody>
          <a:bodyPr vert="horz" lIns="91440" tIns="45720" rIns="91440" bIns="45720" rtlCol="0" anchor="b"/>
          <a:lstStyle>
            <a:lvl1pPr algn="r">
              <a:defRPr sz="1200"/>
            </a:lvl1pPr>
          </a:lstStyle>
          <a:p>
            <a:fld id="{1C79DC2E-682C-B747-9159-A748AA69AC4C}" type="slidenum">
              <a:rPr lang="en-US" smtClean="0"/>
              <a:t>‹#›</a:t>
            </a:fld>
            <a:endParaRPr lang="en-US"/>
          </a:p>
        </p:txBody>
      </p:sp>
    </p:spTree>
    <p:extLst>
      <p:ext uri="{BB962C8B-B14F-4D97-AF65-F5344CB8AC3E}">
        <p14:creationId xmlns:p14="http://schemas.microsoft.com/office/powerpoint/2010/main" val="16081909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685713" y="3028950"/>
            <a:ext cx="26924001" cy="151463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55258" y="19185570"/>
            <a:ext cx="1242060" cy="18175804"/>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39103055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c6f980f91_0_0:notes"/>
          <p:cNvSpPr>
            <a:spLocks noGrp="1" noRot="1" noChangeAspect="1"/>
          </p:cNvSpPr>
          <p:nvPr>
            <p:ph type="sldImg" idx="2"/>
          </p:nvPr>
        </p:nvSpPr>
        <p:spPr>
          <a:xfrm>
            <a:off x="-12685713" y="3028950"/>
            <a:ext cx="26924001" cy="151463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c6f980f91_0_0:notes"/>
          <p:cNvSpPr txBox="1">
            <a:spLocks noGrp="1"/>
          </p:cNvSpPr>
          <p:nvPr>
            <p:ph type="body" idx="1"/>
          </p:nvPr>
        </p:nvSpPr>
        <p:spPr>
          <a:xfrm>
            <a:off x="155258" y="19185570"/>
            <a:ext cx="1242060" cy="1817580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JW</a:t>
            </a:r>
          </a:p>
          <a:p>
            <a:pPr marL="0" lvl="0" indent="0" algn="l" rtl="0">
              <a:spcBef>
                <a:spcPts val="0"/>
              </a:spcBef>
              <a:spcAft>
                <a:spcPts val="0"/>
              </a:spcAft>
              <a:buNone/>
            </a:pPr>
            <a:endParaRPr lang="en-US" dirty="0"/>
          </a:p>
          <a:p>
            <a:pPr marL="0" indent="0">
              <a:buNone/>
            </a:pPr>
            <a:r>
              <a:rPr lang="en" dirty="0"/>
              <a:t>Background: As we looked at ESSA, the WIDA Standards, and CAN DO descriptors, and tried to mesh all of it into a 30 minute training, we knew it would overwhelm teachers. Today, our goal is empower you with some basic information, that you can use immediately, and that will lend itself to the coaching cycle.  To teach the WIDA Can DO's, we will be using the I Do, We Do, You Do model of instruction.</a:t>
            </a:r>
          </a:p>
        </p:txBody>
      </p:sp>
    </p:spTree>
    <p:extLst>
      <p:ext uri="{BB962C8B-B14F-4D97-AF65-F5344CB8AC3E}">
        <p14:creationId xmlns:p14="http://schemas.microsoft.com/office/powerpoint/2010/main" val="954043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511a0273e7_0_141:notes"/>
          <p:cNvSpPr>
            <a:spLocks noGrp="1" noRot="1" noChangeAspect="1"/>
          </p:cNvSpPr>
          <p:nvPr>
            <p:ph type="sldImg" idx="2"/>
          </p:nvPr>
        </p:nvSpPr>
        <p:spPr>
          <a:xfrm>
            <a:off x="-12685713" y="3028950"/>
            <a:ext cx="26924001" cy="151463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511a0273e7_0_141:notes"/>
          <p:cNvSpPr txBox="1">
            <a:spLocks noGrp="1"/>
          </p:cNvSpPr>
          <p:nvPr>
            <p:ph type="body" idx="1"/>
          </p:nvPr>
        </p:nvSpPr>
        <p:spPr>
          <a:xfrm>
            <a:off x="155258" y="19185570"/>
            <a:ext cx="1242060" cy="1817580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Jennifer</a:t>
            </a:r>
            <a:endParaRPr dirty="0"/>
          </a:p>
        </p:txBody>
      </p:sp>
    </p:spTree>
    <p:extLst>
      <p:ext uri="{BB962C8B-B14F-4D97-AF65-F5344CB8AC3E}">
        <p14:creationId xmlns:p14="http://schemas.microsoft.com/office/powerpoint/2010/main" val="510641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511a0273e7_0_159:notes"/>
          <p:cNvSpPr>
            <a:spLocks noGrp="1" noRot="1" noChangeAspect="1"/>
          </p:cNvSpPr>
          <p:nvPr>
            <p:ph type="sldImg" idx="2"/>
          </p:nvPr>
        </p:nvSpPr>
        <p:spPr>
          <a:xfrm>
            <a:off x="-12685713" y="3028950"/>
            <a:ext cx="26924001" cy="151463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511a0273e7_0_159:notes"/>
          <p:cNvSpPr txBox="1">
            <a:spLocks noGrp="1"/>
          </p:cNvSpPr>
          <p:nvPr>
            <p:ph type="body" idx="1"/>
          </p:nvPr>
        </p:nvSpPr>
        <p:spPr>
          <a:xfrm>
            <a:off x="155258" y="19185570"/>
            <a:ext cx="1242060" cy="1817580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Jennifer</a:t>
            </a:r>
            <a:endParaRPr dirty="0"/>
          </a:p>
          <a:p>
            <a:pPr marL="0" lvl="0" indent="0" algn="l" rtl="0">
              <a:spcBef>
                <a:spcPts val="0"/>
              </a:spcBef>
              <a:spcAft>
                <a:spcPts val="0"/>
              </a:spcAft>
              <a:buNone/>
            </a:pPr>
            <a:r>
              <a:rPr lang="en" dirty="0"/>
              <a:t>Get a WIDA score within each of the domains and then all domains combined to get the Overall Proficiency Score </a:t>
            </a:r>
            <a:endParaRPr dirty="0"/>
          </a:p>
        </p:txBody>
      </p:sp>
    </p:spTree>
    <p:extLst>
      <p:ext uri="{BB962C8B-B14F-4D97-AF65-F5344CB8AC3E}">
        <p14:creationId xmlns:p14="http://schemas.microsoft.com/office/powerpoint/2010/main" val="1620832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511a0273e7_0_166:notes"/>
          <p:cNvSpPr>
            <a:spLocks noGrp="1" noRot="1" noChangeAspect="1"/>
          </p:cNvSpPr>
          <p:nvPr>
            <p:ph type="sldImg" idx="2"/>
          </p:nvPr>
        </p:nvSpPr>
        <p:spPr>
          <a:xfrm>
            <a:off x="-12685713" y="3028950"/>
            <a:ext cx="26924001" cy="151463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511a0273e7_0_166:notes"/>
          <p:cNvSpPr txBox="1">
            <a:spLocks noGrp="1"/>
          </p:cNvSpPr>
          <p:nvPr>
            <p:ph type="body" idx="1"/>
          </p:nvPr>
        </p:nvSpPr>
        <p:spPr>
          <a:xfrm>
            <a:off x="155258" y="19185570"/>
            <a:ext cx="1242060" cy="1817580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Steph</a:t>
            </a:r>
          </a:p>
          <a:p>
            <a:pPr marL="0" indent="0">
              <a:buNone/>
            </a:pPr>
            <a:endParaRPr lang="en-US" dirty="0"/>
          </a:p>
          <a:p>
            <a:pPr marL="0" lvl="0" indent="0" algn="l" rtl="0">
              <a:spcBef>
                <a:spcPts val="0"/>
              </a:spcBef>
              <a:spcAft>
                <a:spcPts val="0"/>
              </a:spcAft>
              <a:buNone/>
            </a:pPr>
            <a:r>
              <a:rPr lang="en-US" dirty="0"/>
              <a:t>Booklets Show</a:t>
            </a:r>
            <a:endParaRPr dirty="0"/>
          </a:p>
        </p:txBody>
      </p:sp>
    </p:spTree>
    <p:extLst>
      <p:ext uri="{BB962C8B-B14F-4D97-AF65-F5344CB8AC3E}">
        <p14:creationId xmlns:p14="http://schemas.microsoft.com/office/powerpoint/2010/main" val="501815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85713" y="3028950"/>
            <a:ext cx="26924001" cy="15146338"/>
          </a:xfrm>
        </p:spPr>
      </p:sp>
      <p:sp>
        <p:nvSpPr>
          <p:cNvPr id="3" name="Notes Placeholder 2"/>
          <p:cNvSpPr>
            <a:spLocks noGrp="1"/>
          </p:cNvSpPr>
          <p:nvPr>
            <p:ph type="body" idx="1"/>
          </p:nvPr>
        </p:nvSpPr>
        <p:spPr/>
        <p:txBody>
          <a:bodyPr/>
          <a:lstStyle/>
          <a:p>
            <a:pPr>
              <a:buNone/>
            </a:pPr>
            <a:r>
              <a:rPr lang="en-US">
                <a:latin typeface="Calibri"/>
                <a:cs typeface="Calibri"/>
              </a:rPr>
              <a:t>Steph</a:t>
            </a:r>
          </a:p>
        </p:txBody>
      </p:sp>
    </p:spTree>
    <p:extLst>
      <p:ext uri="{BB962C8B-B14F-4D97-AF65-F5344CB8AC3E}">
        <p14:creationId xmlns:p14="http://schemas.microsoft.com/office/powerpoint/2010/main" val="3567551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c6f980f91_0_29:notes"/>
          <p:cNvSpPr>
            <a:spLocks noGrp="1" noRot="1" noChangeAspect="1"/>
          </p:cNvSpPr>
          <p:nvPr>
            <p:ph type="sldImg" idx="2"/>
          </p:nvPr>
        </p:nvSpPr>
        <p:spPr>
          <a:xfrm>
            <a:off x="-12685713" y="3028950"/>
            <a:ext cx="26924001" cy="151463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c6f980f91_0_29:notes"/>
          <p:cNvSpPr txBox="1">
            <a:spLocks noGrp="1"/>
          </p:cNvSpPr>
          <p:nvPr>
            <p:ph type="body" idx="1"/>
          </p:nvPr>
        </p:nvSpPr>
        <p:spPr>
          <a:xfrm>
            <a:off x="155258" y="19185570"/>
            <a:ext cx="1242060" cy="1817580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 do (Presenters) </a:t>
            </a:r>
            <a:r>
              <a:rPr lang="mr-IN" dirty="0"/>
              <a:t>–</a:t>
            </a:r>
            <a:r>
              <a:rPr lang="en" dirty="0"/>
              <a:t> </a:t>
            </a:r>
            <a:r>
              <a:rPr lang="en-US" dirty="0"/>
              <a:t>JW Reads</a:t>
            </a:r>
            <a:r>
              <a:rPr lang="en-US" baseline="0" dirty="0"/>
              <a:t> example </a:t>
            </a:r>
            <a:r>
              <a:rPr lang="mr-IN" baseline="0" dirty="0"/>
              <a:t>–</a:t>
            </a:r>
            <a:r>
              <a:rPr lang="en-US" baseline="0" dirty="0"/>
              <a:t> Steph Teacher Talk-Aloud</a:t>
            </a:r>
            <a:endParaRPr dirty="0"/>
          </a:p>
          <a:p>
            <a:pPr marL="0" lvl="0" indent="0" algn="l" rtl="0">
              <a:spcBef>
                <a:spcPts val="0"/>
              </a:spcBef>
              <a:spcAft>
                <a:spcPts val="0"/>
              </a:spcAft>
              <a:buNone/>
            </a:pPr>
            <a:r>
              <a:rPr lang="en" dirty="0"/>
              <a:t>Have the teachers follow along in their CAN DO Descriptors to look for ideas to implement.  We will guide this and present what we would do.  We would be most concerned with reading and writing.  Go to the can do descriptors for 2nd grade. Reading goals-Continue her progression with selecting titles to match a series of pictures (labeling pictures), keep providing illustrations to support vocab. New goals would be to focus on word work, cut up sentences from the text and have her order them. 2nd goal or activity, doing a word sort with science (cross curricular) to build content vocab. Student would sort specific words into general categories *example, Sort rock words, Igneous, metamorphic, sedimentary.  Sort words such as shale, sandstone, granite, etc.  Use cards with words and pictures. Writing goal, (prewriting would come from the word sort we just did), create a graphic organizer from word sort. In a group they could create a journal describing the differences between Igneous, Metamorphic, </a:t>
            </a:r>
            <a:r>
              <a:rPr lang="en" dirty="0" err="1"/>
              <a:t>Sedimentary.This</a:t>
            </a:r>
            <a:r>
              <a:rPr lang="en" dirty="0"/>
              <a:t> activity could be over multiple phases, and repeated.</a:t>
            </a:r>
            <a:endParaRPr dirty="0"/>
          </a:p>
        </p:txBody>
      </p:sp>
    </p:spTree>
    <p:extLst>
      <p:ext uri="{BB962C8B-B14F-4D97-AF65-F5344CB8AC3E}">
        <p14:creationId xmlns:p14="http://schemas.microsoft.com/office/powerpoint/2010/main" val="848625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85713" y="3028950"/>
            <a:ext cx="26924001" cy="15146338"/>
          </a:xfrm>
        </p:spPr>
      </p:sp>
      <p:sp>
        <p:nvSpPr>
          <p:cNvPr id="3" name="Notes Placeholder 2"/>
          <p:cNvSpPr>
            <a:spLocks noGrp="1"/>
          </p:cNvSpPr>
          <p:nvPr>
            <p:ph type="body" idx="1"/>
          </p:nvPr>
        </p:nvSpPr>
        <p:spPr/>
        <p:txBody>
          <a:bodyPr/>
          <a:lstStyle/>
          <a:p>
            <a:pPr>
              <a:buNone/>
            </a:pPr>
            <a:r>
              <a:rPr lang="en-US" dirty="0">
                <a:latin typeface="Calibri"/>
                <a:cs typeface="Calibri"/>
              </a:rPr>
              <a:t>Steph</a:t>
            </a:r>
          </a:p>
        </p:txBody>
      </p:sp>
    </p:spTree>
    <p:extLst>
      <p:ext uri="{BB962C8B-B14F-4D97-AF65-F5344CB8AC3E}">
        <p14:creationId xmlns:p14="http://schemas.microsoft.com/office/powerpoint/2010/main" val="24210226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latin typeface="Calibri"/>
                <a:cs typeface="Calibri"/>
              </a:rPr>
              <a:t>Steph</a:t>
            </a:r>
          </a:p>
        </p:txBody>
      </p:sp>
    </p:spTree>
    <p:extLst>
      <p:ext uri="{BB962C8B-B14F-4D97-AF65-F5344CB8AC3E}">
        <p14:creationId xmlns:p14="http://schemas.microsoft.com/office/powerpoint/2010/main" val="3936384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511a0273e7_0_109:notes"/>
          <p:cNvSpPr>
            <a:spLocks noGrp="1" noRot="1" noChangeAspect="1"/>
          </p:cNvSpPr>
          <p:nvPr>
            <p:ph type="sldImg" idx="2"/>
          </p:nvPr>
        </p:nvSpPr>
        <p:spPr>
          <a:xfrm>
            <a:off x="-12685713" y="3028950"/>
            <a:ext cx="26924001" cy="151463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511a0273e7_0_109:notes"/>
          <p:cNvSpPr txBox="1">
            <a:spLocks noGrp="1"/>
          </p:cNvSpPr>
          <p:nvPr>
            <p:ph type="body" idx="1"/>
          </p:nvPr>
        </p:nvSpPr>
        <p:spPr>
          <a:xfrm>
            <a:off x="155258" y="19185570"/>
            <a:ext cx="1242060" cy="1817580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do (Presenters) - Steph</a:t>
            </a:r>
            <a:endParaRPr/>
          </a:p>
          <a:p>
            <a:pPr marL="0" lvl="0" indent="0" algn="l" rtl="0">
              <a:spcBef>
                <a:spcPts val="0"/>
              </a:spcBef>
              <a:spcAft>
                <a:spcPts val="0"/>
              </a:spcAft>
              <a:buNone/>
            </a:pPr>
            <a:r>
              <a:rPr lang="en"/>
              <a:t>Talk this out as a group, come up with some strategies and ideas together.</a:t>
            </a:r>
            <a:endParaRPr/>
          </a:p>
        </p:txBody>
      </p:sp>
    </p:spTree>
    <p:extLst>
      <p:ext uri="{BB962C8B-B14F-4D97-AF65-F5344CB8AC3E}">
        <p14:creationId xmlns:p14="http://schemas.microsoft.com/office/powerpoint/2010/main" val="14033744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511a0273e7_0_105:notes"/>
          <p:cNvSpPr>
            <a:spLocks noGrp="1" noRot="1" noChangeAspect="1"/>
          </p:cNvSpPr>
          <p:nvPr>
            <p:ph type="sldImg" idx="2"/>
          </p:nvPr>
        </p:nvSpPr>
        <p:spPr>
          <a:xfrm>
            <a:off x="-12685713" y="3028950"/>
            <a:ext cx="26924001" cy="151463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511a0273e7_0_105:notes"/>
          <p:cNvSpPr txBox="1">
            <a:spLocks noGrp="1"/>
          </p:cNvSpPr>
          <p:nvPr>
            <p:ph type="body" idx="1"/>
          </p:nvPr>
        </p:nvSpPr>
        <p:spPr>
          <a:xfrm>
            <a:off x="155258" y="19185570"/>
            <a:ext cx="1242060" cy="1817580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do - Matt</a:t>
            </a:r>
            <a:endParaRPr/>
          </a:p>
        </p:txBody>
      </p:sp>
    </p:spTree>
    <p:extLst>
      <p:ext uri="{BB962C8B-B14F-4D97-AF65-F5344CB8AC3E}">
        <p14:creationId xmlns:p14="http://schemas.microsoft.com/office/powerpoint/2010/main" val="7017214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511a0273e7_0_182:notes"/>
          <p:cNvSpPr>
            <a:spLocks noGrp="1" noRot="1" noChangeAspect="1"/>
          </p:cNvSpPr>
          <p:nvPr>
            <p:ph type="sldImg" idx="2"/>
          </p:nvPr>
        </p:nvSpPr>
        <p:spPr>
          <a:xfrm>
            <a:off x="-12685713" y="3028950"/>
            <a:ext cx="26924001" cy="151463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511a0273e7_0_182:notes"/>
          <p:cNvSpPr txBox="1">
            <a:spLocks noGrp="1"/>
          </p:cNvSpPr>
          <p:nvPr>
            <p:ph type="body" idx="1"/>
          </p:nvPr>
        </p:nvSpPr>
        <p:spPr>
          <a:xfrm>
            <a:off x="155258" y="19185570"/>
            <a:ext cx="1242060" cy="1817580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Jennifer</a:t>
            </a:r>
            <a:endParaRPr dirty="0"/>
          </a:p>
          <a:p>
            <a:pPr marL="0" indent="0">
              <a:buNone/>
            </a:pPr>
            <a:endParaRPr lang="en" dirty="0"/>
          </a:p>
          <a:p>
            <a:pPr marL="0" indent="0">
              <a:buNone/>
            </a:pPr>
            <a:r>
              <a:rPr lang="en" dirty="0"/>
              <a:t>Culminating activities:  </a:t>
            </a:r>
            <a:endParaRPr/>
          </a:p>
          <a:p>
            <a:pPr marL="0" lvl="0" indent="0" algn="l" rtl="0">
              <a:spcBef>
                <a:spcPts val="0"/>
              </a:spcBef>
              <a:spcAft>
                <a:spcPts val="0"/>
              </a:spcAft>
              <a:buNone/>
            </a:pPr>
            <a:r>
              <a:rPr lang="en" dirty="0"/>
              <a:t>*Reflection as a group on benefits of using WIDA CAN DO for their ELs.</a:t>
            </a:r>
            <a:endParaRPr dirty="0"/>
          </a:p>
          <a:p>
            <a:pPr marL="0" lvl="0" indent="0" algn="l" rtl="0">
              <a:spcBef>
                <a:spcPts val="0"/>
              </a:spcBef>
              <a:spcAft>
                <a:spcPts val="0"/>
              </a:spcAft>
              <a:buNone/>
            </a:pPr>
            <a:r>
              <a:rPr lang="en" dirty="0"/>
              <a:t>*Individual - Choose an EL student to analyze their WIDA scores and use the CAN DO Descriptor chart to create one to two language development goals and or objectives for the next classroom lesson.</a:t>
            </a:r>
            <a:endParaRPr dirty="0"/>
          </a:p>
        </p:txBody>
      </p:sp>
    </p:spTree>
    <p:extLst>
      <p:ext uri="{BB962C8B-B14F-4D97-AF65-F5344CB8AC3E}">
        <p14:creationId xmlns:p14="http://schemas.microsoft.com/office/powerpoint/2010/main" val="1999654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511a0273e7_0_147:notes"/>
          <p:cNvSpPr>
            <a:spLocks noGrp="1" noRot="1" noChangeAspect="1"/>
          </p:cNvSpPr>
          <p:nvPr>
            <p:ph type="sldImg" idx="2"/>
          </p:nvPr>
        </p:nvSpPr>
        <p:spPr>
          <a:xfrm>
            <a:off x="-12685713" y="3028950"/>
            <a:ext cx="26924001" cy="151463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511a0273e7_0_147:notes"/>
          <p:cNvSpPr txBox="1">
            <a:spLocks noGrp="1"/>
          </p:cNvSpPr>
          <p:nvPr>
            <p:ph type="body" idx="1"/>
          </p:nvPr>
        </p:nvSpPr>
        <p:spPr>
          <a:xfrm>
            <a:off x="155258" y="19185570"/>
            <a:ext cx="1242060" cy="1817580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Steph</a:t>
            </a:r>
            <a:endParaRPr/>
          </a:p>
          <a:p>
            <a:pPr marL="0" lvl="0" indent="0" algn="l" rtl="0">
              <a:spcBef>
                <a:spcPts val="0"/>
              </a:spcBef>
              <a:spcAft>
                <a:spcPts val="0"/>
              </a:spcAft>
              <a:buNone/>
            </a:pPr>
            <a:r>
              <a:rPr lang="en"/>
              <a:t>Video :07 to 1:22</a:t>
            </a:r>
            <a:endParaRPr/>
          </a:p>
        </p:txBody>
      </p:sp>
    </p:spTree>
    <p:extLst>
      <p:ext uri="{BB962C8B-B14F-4D97-AF65-F5344CB8AC3E}">
        <p14:creationId xmlns:p14="http://schemas.microsoft.com/office/powerpoint/2010/main" val="999154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c6f980f91_0_5:notes"/>
          <p:cNvSpPr>
            <a:spLocks noGrp="1" noRot="1" noChangeAspect="1"/>
          </p:cNvSpPr>
          <p:nvPr>
            <p:ph type="sldImg" idx="2"/>
          </p:nvPr>
        </p:nvSpPr>
        <p:spPr>
          <a:xfrm>
            <a:off x="-12685713" y="3028950"/>
            <a:ext cx="26924001" cy="151463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c6f980f91_0_5:notes"/>
          <p:cNvSpPr txBox="1">
            <a:spLocks noGrp="1"/>
          </p:cNvSpPr>
          <p:nvPr>
            <p:ph type="body" idx="1"/>
          </p:nvPr>
        </p:nvSpPr>
        <p:spPr>
          <a:xfrm>
            <a:off x="155258" y="19185570"/>
            <a:ext cx="1242060" cy="1817580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Steph</a:t>
            </a:r>
            <a:endParaRPr dirty="0"/>
          </a:p>
        </p:txBody>
      </p:sp>
    </p:spTree>
    <p:extLst>
      <p:ext uri="{BB962C8B-B14F-4D97-AF65-F5344CB8AC3E}">
        <p14:creationId xmlns:p14="http://schemas.microsoft.com/office/powerpoint/2010/main" val="2025649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511a0273e7_0_131:notes"/>
          <p:cNvSpPr>
            <a:spLocks noGrp="1" noRot="1" noChangeAspect="1"/>
          </p:cNvSpPr>
          <p:nvPr>
            <p:ph type="sldImg" idx="2"/>
          </p:nvPr>
        </p:nvSpPr>
        <p:spPr>
          <a:xfrm>
            <a:off x="-12685713" y="3028950"/>
            <a:ext cx="26924001" cy="151463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511a0273e7_0_131:notes"/>
          <p:cNvSpPr txBox="1">
            <a:spLocks noGrp="1"/>
          </p:cNvSpPr>
          <p:nvPr>
            <p:ph type="body" idx="1"/>
          </p:nvPr>
        </p:nvSpPr>
        <p:spPr>
          <a:xfrm>
            <a:off x="155258" y="19185570"/>
            <a:ext cx="1242060" cy="1817580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Steph</a:t>
            </a:r>
          </a:p>
          <a:p>
            <a:pPr marL="0" lvl="0" indent="0" algn="l" rtl="0">
              <a:spcBef>
                <a:spcPts val="0"/>
              </a:spcBef>
              <a:spcAft>
                <a:spcPts val="0"/>
              </a:spcAft>
              <a:buNone/>
            </a:pPr>
            <a:endParaRPr lang="en-US" dirty="0"/>
          </a:p>
          <a:p>
            <a:pPr marL="0" lvl="0" indent="0" algn="l" rtl="0">
              <a:spcBef>
                <a:spcPts val="0"/>
              </a:spcBef>
              <a:spcAft>
                <a:spcPts val="0"/>
              </a:spcAft>
              <a:buNone/>
            </a:pPr>
            <a:r>
              <a:rPr lang="en" dirty="0"/>
              <a:t>ESSA determines the school grading system and in the summer of 2018 the action took effect mandating school accountability for EL students. The progress of the EL students is determined by their scores on the WIDA assessment each year.  It is a high stakes test, just like RISE. </a:t>
            </a:r>
            <a:endParaRPr dirty="0"/>
          </a:p>
        </p:txBody>
      </p:sp>
    </p:spTree>
    <p:extLst>
      <p:ext uri="{BB962C8B-B14F-4D97-AF65-F5344CB8AC3E}">
        <p14:creationId xmlns:p14="http://schemas.microsoft.com/office/powerpoint/2010/main" val="1879597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511a0273e7_0_187:notes"/>
          <p:cNvSpPr>
            <a:spLocks noGrp="1" noRot="1" noChangeAspect="1"/>
          </p:cNvSpPr>
          <p:nvPr>
            <p:ph type="sldImg" idx="2"/>
          </p:nvPr>
        </p:nvSpPr>
        <p:spPr>
          <a:xfrm>
            <a:off x="-12685713" y="3028950"/>
            <a:ext cx="26924001" cy="151463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511a0273e7_0_187:notes"/>
          <p:cNvSpPr txBox="1">
            <a:spLocks noGrp="1"/>
          </p:cNvSpPr>
          <p:nvPr>
            <p:ph type="body" idx="1"/>
          </p:nvPr>
        </p:nvSpPr>
        <p:spPr>
          <a:xfrm>
            <a:off x="155258" y="19185570"/>
            <a:ext cx="1242060" cy="1817580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Steph</a:t>
            </a:r>
          </a:p>
          <a:p>
            <a:pPr marL="0" lvl="0" indent="0" algn="l" rtl="0">
              <a:spcBef>
                <a:spcPts val="0"/>
              </a:spcBef>
              <a:spcAft>
                <a:spcPts val="0"/>
              </a:spcAft>
              <a:buNone/>
            </a:pPr>
            <a:endParaRPr lang="en-US" dirty="0"/>
          </a:p>
          <a:p>
            <a:pPr marL="0" lvl="0" indent="0" algn="l" rtl="0">
              <a:spcBef>
                <a:spcPts val="0"/>
              </a:spcBef>
              <a:spcAft>
                <a:spcPts val="0"/>
              </a:spcAft>
              <a:buNone/>
            </a:pPr>
            <a:r>
              <a:rPr lang="en" dirty="0"/>
              <a:t>TCSD model is currently set up to provide this supplemental service mainly through good classroom instruction.  EL Instructional Coaches are in place to help teachers, using the coaching cycle, to determine strategies in their teaching that can be implemented to increase understanding and learning for EL students, and really for all students. The coaches will also help Paras, teachers, and any other staff that might be working with these students, to analyze data and use this information to guide their instruction and make a plan for their learning. </a:t>
            </a:r>
            <a:endParaRPr dirty="0"/>
          </a:p>
        </p:txBody>
      </p:sp>
    </p:spTree>
    <p:extLst>
      <p:ext uri="{BB962C8B-B14F-4D97-AF65-F5344CB8AC3E}">
        <p14:creationId xmlns:p14="http://schemas.microsoft.com/office/powerpoint/2010/main" val="1707521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511a0273e7_1_104:notes"/>
          <p:cNvSpPr>
            <a:spLocks noGrp="1" noRot="1" noChangeAspect="1"/>
          </p:cNvSpPr>
          <p:nvPr>
            <p:ph type="sldImg" idx="2"/>
          </p:nvPr>
        </p:nvSpPr>
        <p:spPr>
          <a:xfrm>
            <a:off x="-12685713" y="3028950"/>
            <a:ext cx="26924001" cy="151463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511a0273e7_1_104:notes"/>
          <p:cNvSpPr txBox="1">
            <a:spLocks noGrp="1"/>
          </p:cNvSpPr>
          <p:nvPr>
            <p:ph type="body" idx="1"/>
          </p:nvPr>
        </p:nvSpPr>
        <p:spPr>
          <a:xfrm>
            <a:off x="155258" y="19185570"/>
            <a:ext cx="1242060" cy="1817580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Steph</a:t>
            </a:r>
            <a:endParaRPr dirty="0"/>
          </a:p>
        </p:txBody>
      </p:sp>
    </p:spTree>
    <p:extLst>
      <p:ext uri="{BB962C8B-B14F-4D97-AF65-F5344CB8AC3E}">
        <p14:creationId xmlns:p14="http://schemas.microsoft.com/office/powerpoint/2010/main" val="203014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c6f980f91_0_33:notes"/>
          <p:cNvSpPr>
            <a:spLocks noGrp="1" noRot="1" noChangeAspect="1"/>
          </p:cNvSpPr>
          <p:nvPr>
            <p:ph type="sldImg" idx="2"/>
          </p:nvPr>
        </p:nvSpPr>
        <p:spPr>
          <a:xfrm>
            <a:off x="-12685713" y="3028950"/>
            <a:ext cx="26924001" cy="151463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c6f980f91_0_33:notes"/>
          <p:cNvSpPr txBox="1">
            <a:spLocks noGrp="1"/>
          </p:cNvSpPr>
          <p:nvPr>
            <p:ph type="body" idx="1"/>
          </p:nvPr>
        </p:nvSpPr>
        <p:spPr>
          <a:xfrm>
            <a:off x="155258" y="19185570"/>
            <a:ext cx="1242060" cy="1817580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Steph</a:t>
            </a:r>
            <a:endParaRPr dirty="0"/>
          </a:p>
          <a:p>
            <a:pPr marL="0" lvl="0" indent="0" algn="l" rtl="0">
              <a:spcBef>
                <a:spcPts val="0"/>
              </a:spcBef>
              <a:spcAft>
                <a:spcPts val="0"/>
              </a:spcAft>
              <a:buNone/>
            </a:pPr>
            <a:r>
              <a:rPr lang="en" dirty="0"/>
              <a:t>WIDA is a consortium of 40 states.</a:t>
            </a:r>
            <a:endParaRPr dirty="0"/>
          </a:p>
          <a:p>
            <a:pPr marL="0" lvl="0" indent="0" algn="l" rtl="0">
              <a:spcBef>
                <a:spcPts val="0"/>
              </a:spcBef>
              <a:spcAft>
                <a:spcPts val="0"/>
              </a:spcAft>
              <a:buNone/>
            </a:pPr>
            <a:r>
              <a:rPr lang="en" dirty="0"/>
              <a:t>Began in 2003 - federally funded - to create language proficiency assessment and resources for educators of multilingual learners</a:t>
            </a:r>
            <a:endParaRPr dirty="0"/>
          </a:p>
          <a:p>
            <a:pPr marL="0" lvl="0" indent="0" algn="l" rtl="0">
              <a:spcBef>
                <a:spcPts val="0"/>
              </a:spcBef>
              <a:spcAft>
                <a:spcPts val="0"/>
              </a:spcAft>
              <a:buNone/>
            </a:pPr>
            <a:r>
              <a:rPr lang="en" dirty="0"/>
              <a:t>Utah adopted the WIDA language standards in 2010/2011 and the following year adopted all of WIDA offerings with assessments and language standards.</a:t>
            </a:r>
            <a:endParaRPr dirty="0"/>
          </a:p>
          <a:p>
            <a:pPr marL="0" lvl="0" indent="0" algn="l" rtl="0">
              <a:spcBef>
                <a:spcPts val="0"/>
              </a:spcBef>
              <a:spcAft>
                <a:spcPts val="0"/>
              </a:spcAft>
              <a:buNone/>
            </a:pPr>
            <a:r>
              <a:rPr lang="en" sz="1200" dirty="0">
                <a:solidFill>
                  <a:srgbClr val="2F2F2F"/>
                </a:solidFill>
                <a:highlight>
                  <a:srgbClr val="FFFFFF"/>
                </a:highlight>
              </a:rPr>
              <a:t>WIDA provides language development resources to those who support the academic success of multilingual learners.</a:t>
            </a:r>
            <a:endParaRPr sz="1200" dirty="0">
              <a:solidFill>
                <a:srgbClr val="2F2F2F"/>
              </a:solidFill>
              <a:highlight>
                <a:srgbClr val="FFFFFF"/>
              </a:highlight>
            </a:endParaRPr>
          </a:p>
          <a:p>
            <a:pPr marL="0" lvl="0" indent="0" algn="l" rtl="0">
              <a:spcBef>
                <a:spcPts val="0"/>
              </a:spcBef>
              <a:spcAft>
                <a:spcPts val="0"/>
              </a:spcAft>
              <a:buNone/>
            </a:pPr>
            <a:r>
              <a:rPr lang="en" sz="1200" dirty="0">
                <a:solidFill>
                  <a:srgbClr val="2F2F2F"/>
                </a:solidFill>
                <a:highlight>
                  <a:srgbClr val="FFFFFF"/>
                </a:highlight>
              </a:rPr>
              <a:t>Provides research, resources, professional development, entry and ongoing language proficiency assessments, and language standards for 4 domains (listening, speaking, reading, writing) </a:t>
            </a:r>
            <a:r>
              <a:rPr lang="en" sz="1200" dirty="0" err="1">
                <a:solidFill>
                  <a:srgbClr val="2F2F2F"/>
                </a:solidFill>
                <a:highlight>
                  <a:srgbClr val="FFFFFF"/>
                </a:highlight>
              </a:rPr>
              <a:t>PreK</a:t>
            </a:r>
            <a:r>
              <a:rPr lang="en" sz="1200" dirty="0">
                <a:solidFill>
                  <a:srgbClr val="2F2F2F"/>
                </a:solidFill>
                <a:highlight>
                  <a:srgbClr val="FFFFFF"/>
                </a:highlight>
              </a:rPr>
              <a:t> - 12th grades</a:t>
            </a:r>
            <a:endParaRPr sz="1200" dirty="0">
              <a:solidFill>
                <a:srgbClr val="2F2F2F"/>
              </a:solidFill>
              <a:highlight>
                <a:srgbClr val="FFFFFF"/>
              </a:highlight>
            </a:endParaRPr>
          </a:p>
          <a:p>
            <a:pPr marL="0" lvl="0" indent="0" algn="l" rtl="0">
              <a:spcBef>
                <a:spcPts val="0"/>
              </a:spcBef>
              <a:spcAft>
                <a:spcPts val="0"/>
              </a:spcAft>
              <a:buNone/>
            </a:pPr>
            <a:endParaRPr sz="1200" dirty="0">
              <a:solidFill>
                <a:srgbClr val="2F2F2F"/>
              </a:solidFill>
              <a:highlight>
                <a:srgbClr val="FFFFFF"/>
              </a:highlight>
            </a:endParaRPr>
          </a:p>
          <a:p>
            <a:pPr marL="0" lvl="0" indent="0" algn="l" rtl="0">
              <a:spcBef>
                <a:spcPts val="0"/>
              </a:spcBef>
              <a:spcAft>
                <a:spcPts val="0"/>
              </a:spcAft>
              <a:buNone/>
            </a:pPr>
            <a:endParaRPr sz="1200" dirty="0">
              <a:solidFill>
                <a:srgbClr val="2F2F2F"/>
              </a:solidFill>
              <a:highlight>
                <a:srgbClr val="FFFFFF"/>
              </a:highlight>
            </a:endParaRPr>
          </a:p>
        </p:txBody>
      </p:sp>
    </p:spTree>
    <p:extLst>
      <p:ext uri="{BB962C8B-B14F-4D97-AF65-F5344CB8AC3E}">
        <p14:creationId xmlns:p14="http://schemas.microsoft.com/office/powerpoint/2010/main" val="474324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511a0273e7_0_113:notes"/>
          <p:cNvSpPr>
            <a:spLocks noGrp="1" noRot="1" noChangeAspect="1"/>
          </p:cNvSpPr>
          <p:nvPr>
            <p:ph type="sldImg" idx="2"/>
          </p:nvPr>
        </p:nvSpPr>
        <p:spPr>
          <a:xfrm>
            <a:off x="-12685713" y="3028950"/>
            <a:ext cx="26924001" cy="151463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511a0273e7_0_113:notes"/>
          <p:cNvSpPr txBox="1">
            <a:spLocks noGrp="1"/>
          </p:cNvSpPr>
          <p:nvPr>
            <p:ph type="body" idx="1"/>
          </p:nvPr>
        </p:nvSpPr>
        <p:spPr>
          <a:xfrm>
            <a:off x="155258" y="19185570"/>
            <a:ext cx="1242060" cy="1817580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JW?</a:t>
            </a:r>
            <a:endParaRPr lang="en" dirty="0"/>
          </a:p>
          <a:p>
            <a:pPr marL="0" lvl="0" indent="0" algn="l" rtl="0">
              <a:spcBef>
                <a:spcPts val="0"/>
              </a:spcBef>
              <a:spcAft>
                <a:spcPts val="0"/>
              </a:spcAft>
              <a:buNone/>
            </a:pPr>
            <a:endParaRPr/>
          </a:p>
        </p:txBody>
      </p:sp>
    </p:spTree>
    <p:extLst>
      <p:ext uri="{BB962C8B-B14F-4D97-AF65-F5344CB8AC3E}">
        <p14:creationId xmlns:p14="http://schemas.microsoft.com/office/powerpoint/2010/main" val="1294070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511a0273e7_0_154:notes"/>
          <p:cNvSpPr>
            <a:spLocks noGrp="1" noRot="1" noChangeAspect="1"/>
          </p:cNvSpPr>
          <p:nvPr>
            <p:ph type="sldImg" idx="2"/>
          </p:nvPr>
        </p:nvSpPr>
        <p:spPr>
          <a:xfrm>
            <a:off x="-12685713" y="3028950"/>
            <a:ext cx="26924001" cy="151463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511a0273e7_0_154:notes"/>
          <p:cNvSpPr txBox="1">
            <a:spLocks noGrp="1"/>
          </p:cNvSpPr>
          <p:nvPr>
            <p:ph type="body" idx="1"/>
          </p:nvPr>
        </p:nvSpPr>
        <p:spPr>
          <a:xfrm>
            <a:off x="155258" y="19185570"/>
            <a:ext cx="1242060" cy="1817580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Jennifer</a:t>
            </a:r>
            <a:endParaRPr lang="en-US" dirty="0"/>
          </a:p>
          <a:p>
            <a:pPr marL="0" indent="0">
              <a:buNone/>
            </a:pPr>
            <a:endParaRPr lang="en" dirty="0"/>
          </a:p>
          <a:p>
            <a:pPr>
              <a:buNone/>
            </a:pPr>
            <a:r>
              <a:rPr lang="en-US"/>
              <a:t>WIDA has a "Can Do" philosophy. Their Can Do Descriptors highlight what language learners can do at various stages of language development.</a:t>
            </a:r>
          </a:p>
          <a:p>
            <a:pPr>
              <a:buNone/>
            </a:pPr>
            <a:endParaRPr lang="en-US" dirty="0"/>
          </a:p>
          <a:p>
            <a:pPr marL="0" indent="0">
              <a:buNone/>
            </a:pPr>
            <a:r>
              <a:rPr lang="en-US"/>
              <a:t>-- It is the belief that everyone brings valuable resources to the education community and we need to value our EL students' assest.</a:t>
            </a:r>
          </a:p>
          <a:p>
            <a:pPr marL="0" indent="0">
              <a:spcBef>
                <a:spcPts val="1600"/>
              </a:spcBef>
              <a:buNone/>
            </a:pPr>
            <a:r>
              <a:rPr lang="en-US"/>
              <a:t>--It is the belief that culturally diverse learners bring a unique set of assets that can enrich the experiences of all students. Educators can draw on EL students' assets for the benefit of both the school &amp; community. </a:t>
            </a:r>
          </a:p>
          <a:p>
            <a:pPr marL="0" indent="0">
              <a:spcBef>
                <a:spcPts val="1600"/>
              </a:spcBef>
              <a:buNone/>
            </a:pPr>
            <a:r>
              <a:rPr lang="en-US" dirty="0"/>
              <a:t>--Teachers need to focus on what language learners </a:t>
            </a:r>
            <a:r>
              <a:rPr lang="en-US" b="1" i="1" dirty="0"/>
              <a:t>can do</a:t>
            </a:r>
            <a:r>
              <a:rPr lang="en-US" i="1" dirty="0"/>
              <a:t>,</a:t>
            </a:r>
            <a:r>
              <a:rPr lang="en-US"/>
              <a:t> rather than on what they can't do. This sends a powerful message that students from diverse backgrounds contribute to the vibrancy of Pre-K to 12th grades.</a:t>
            </a:r>
          </a:p>
          <a:p>
            <a:pPr marL="0" lvl="0" indent="0" algn="l" rtl="0">
              <a:spcBef>
                <a:spcPts val="1600"/>
              </a:spcBef>
              <a:spcAft>
                <a:spcPts val="1600"/>
              </a:spcAft>
              <a:buNone/>
            </a:pPr>
            <a:r>
              <a:rPr lang="en-US" dirty="0"/>
              <a:t>--The more we know about EL cultural backgrounds and experiences, the more effective standards-based instruction will be. Educators have the power to recognize and unleash the potential that language learners bring to their learning communities.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616810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5" name="Google Shape;15;p2"/>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6" name="Google Shape;16;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255275"/>
            <a:ext cx="8520600" cy="18906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59"/>
        <p:cNvGrpSpPr/>
        <p:nvPr/>
      </p:nvGrpSpPr>
      <p:grpSpPr>
        <a:xfrm>
          <a:off x="0" y="0"/>
          <a:ext cx="0" cy="0"/>
          <a:chOff x="0" y="0"/>
          <a:chExt cx="0" cy="0"/>
        </a:xfrm>
      </p:grpSpPr>
      <p:sp>
        <p:nvSpPr>
          <p:cNvPr id="60" name="Google Shape;60;p14"/>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4"/>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lstStyle>
            <a:lvl1pPr lvl="0" algn="ctr" rtl="0">
              <a:spcBef>
                <a:spcPts val="0"/>
              </a:spcBef>
              <a:spcAft>
                <a:spcPts val="0"/>
              </a:spcAft>
              <a:buSzPts val="8000"/>
              <a:buNone/>
              <a:defRPr sz="8000"/>
            </a:lvl1pPr>
            <a:lvl2pPr lvl="1" algn="ctr" rtl="0">
              <a:spcBef>
                <a:spcPts val="0"/>
              </a:spcBef>
              <a:spcAft>
                <a:spcPts val="0"/>
              </a:spcAft>
              <a:buSzPts val="8000"/>
              <a:buNone/>
              <a:defRPr sz="8000"/>
            </a:lvl2pPr>
            <a:lvl3pPr lvl="2" algn="ctr" rtl="0">
              <a:spcBef>
                <a:spcPts val="0"/>
              </a:spcBef>
              <a:spcAft>
                <a:spcPts val="0"/>
              </a:spcAft>
              <a:buSzPts val="8000"/>
              <a:buNone/>
              <a:defRPr sz="8000"/>
            </a:lvl3pPr>
            <a:lvl4pPr lvl="3" algn="ctr" rtl="0">
              <a:spcBef>
                <a:spcPts val="0"/>
              </a:spcBef>
              <a:spcAft>
                <a:spcPts val="0"/>
              </a:spcAft>
              <a:buSzPts val="8000"/>
              <a:buNone/>
              <a:defRPr sz="8000"/>
            </a:lvl4pPr>
            <a:lvl5pPr lvl="4" algn="ctr" rtl="0">
              <a:spcBef>
                <a:spcPts val="0"/>
              </a:spcBef>
              <a:spcAft>
                <a:spcPts val="0"/>
              </a:spcAft>
              <a:buSzPts val="8000"/>
              <a:buNone/>
              <a:defRPr sz="8000"/>
            </a:lvl5pPr>
            <a:lvl6pPr lvl="5" algn="ctr" rtl="0">
              <a:spcBef>
                <a:spcPts val="0"/>
              </a:spcBef>
              <a:spcAft>
                <a:spcPts val="0"/>
              </a:spcAft>
              <a:buSzPts val="8000"/>
              <a:buNone/>
              <a:defRPr sz="8000"/>
            </a:lvl6pPr>
            <a:lvl7pPr lvl="6" algn="ctr" rtl="0">
              <a:spcBef>
                <a:spcPts val="0"/>
              </a:spcBef>
              <a:spcAft>
                <a:spcPts val="0"/>
              </a:spcAft>
              <a:buSzPts val="8000"/>
              <a:buNone/>
              <a:defRPr sz="8000"/>
            </a:lvl7pPr>
            <a:lvl8pPr lvl="7" algn="ctr" rtl="0">
              <a:spcBef>
                <a:spcPts val="0"/>
              </a:spcBef>
              <a:spcAft>
                <a:spcPts val="0"/>
              </a:spcAft>
              <a:buSzPts val="8000"/>
              <a:buNone/>
              <a:defRPr sz="8000"/>
            </a:lvl8pPr>
            <a:lvl9pPr lvl="8" algn="ctr" rtl="0">
              <a:spcBef>
                <a:spcPts val="0"/>
              </a:spcBef>
              <a:spcAft>
                <a:spcPts val="0"/>
              </a:spcAft>
              <a:buSzPts val="8000"/>
              <a:buNone/>
              <a:defRPr sz="8000"/>
            </a:lvl9pPr>
          </a:lstStyle>
          <a:p>
            <a:endParaRPr/>
          </a:p>
        </p:txBody>
      </p:sp>
      <p:sp>
        <p:nvSpPr>
          <p:cNvPr id="62" name="Google Shape;62;p14"/>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lstStyle>
            <a:lvl1pPr lvl="0" algn="ctr" rtl="0">
              <a:lnSpc>
                <a:spcPct val="100000"/>
              </a:lnSpc>
              <a:spcBef>
                <a:spcPts val="0"/>
              </a:spcBef>
              <a:spcAft>
                <a:spcPts val="0"/>
              </a:spcAft>
              <a:buClr>
                <a:schemeClr val="accent1"/>
              </a:buClr>
              <a:buSzPts val="2100"/>
              <a:buNone/>
              <a:defRPr sz="2100" b="1">
                <a:solidFill>
                  <a:schemeClr val="accent1"/>
                </a:solidFill>
              </a:defRPr>
            </a:lvl1pPr>
            <a:lvl2pPr lvl="1" algn="ctr" rtl="0">
              <a:lnSpc>
                <a:spcPct val="100000"/>
              </a:lnSpc>
              <a:spcBef>
                <a:spcPts val="0"/>
              </a:spcBef>
              <a:spcAft>
                <a:spcPts val="0"/>
              </a:spcAft>
              <a:buClr>
                <a:schemeClr val="accent1"/>
              </a:buClr>
              <a:buSzPts val="2100"/>
              <a:buNone/>
              <a:defRPr sz="2100" b="1">
                <a:solidFill>
                  <a:schemeClr val="accent1"/>
                </a:solidFill>
              </a:defRPr>
            </a:lvl2pPr>
            <a:lvl3pPr lvl="2" algn="ctr" rtl="0">
              <a:lnSpc>
                <a:spcPct val="100000"/>
              </a:lnSpc>
              <a:spcBef>
                <a:spcPts val="0"/>
              </a:spcBef>
              <a:spcAft>
                <a:spcPts val="0"/>
              </a:spcAft>
              <a:buClr>
                <a:schemeClr val="accent1"/>
              </a:buClr>
              <a:buSzPts val="2100"/>
              <a:buNone/>
              <a:defRPr sz="2100" b="1">
                <a:solidFill>
                  <a:schemeClr val="accent1"/>
                </a:solidFill>
              </a:defRPr>
            </a:lvl3pPr>
            <a:lvl4pPr lvl="3" algn="ctr" rtl="0">
              <a:lnSpc>
                <a:spcPct val="100000"/>
              </a:lnSpc>
              <a:spcBef>
                <a:spcPts val="0"/>
              </a:spcBef>
              <a:spcAft>
                <a:spcPts val="0"/>
              </a:spcAft>
              <a:buClr>
                <a:schemeClr val="accent1"/>
              </a:buClr>
              <a:buSzPts val="2100"/>
              <a:buNone/>
              <a:defRPr sz="2100" b="1">
                <a:solidFill>
                  <a:schemeClr val="accent1"/>
                </a:solidFill>
              </a:defRPr>
            </a:lvl4pPr>
            <a:lvl5pPr lvl="4" algn="ctr" rtl="0">
              <a:lnSpc>
                <a:spcPct val="100000"/>
              </a:lnSpc>
              <a:spcBef>
                <a:spcPts val="0"/>
              </a:spcBef>
              <a:spcAft>
                <a:spcPts val="0"/>
              </a:spcAft>
              <a:buClr>
                <a:schemeClr val="accent1"/>
              </a:buClr>
              <a:buSzPts val="2100"/>
              <a:buNone/>
              <a:defRPr sz="2100" b="1">
                <a:solidFill>
                  <a:schemeClr val="accent1"/>
                </a:solidFill>
              </a:defRPr>
            </a:lvl5pPr>
            <a:lvl6pPr lvl="5" algn="ctr" rtl="0">
              <a:lnSpc>
                <a:spcPct val="100000"/>
              </a:lnSpc>
              <a:spcBef>
                <a:spcPts val="0"/>
              </a:spcBef>
              <a:spcAft>
                <a:spcPts val="0"/>
              </a:spcAft>
              <a:buClr>
                <a:schemeClr val="accent1"/>
              </a:buClr>
              <a:buSzPts val="2100"/>
              <a:buNone/>
              <a:defRPr sz="2100" b="1">
                <a:solidFill>
                  <a:schemeClr val="accent1"/>
                </a:solidFill>
              </a:defRPr>
            </a:lvl6pPr>
            <a:lvl7pPr lvl="6" algn="ctr" rtl="0">
              <a:lnSpc>
                <a:spcPct val="100000"/>
              </a:lnSpc>
              <a:spcBef>
                <a:spcPts val="0"/>
              </a:spcBef>
              <a:spcAft>
                <a:spcPts val="0"/>
              </a:spcAft>
              <a:buClr>
                <a:schemeClr val="accent1"/>
              </a:buClr>
              <a:buSzPts val="2100"/>
              <a:buNone/>
              <a:defRPr sz="2100" b="1">
                <a:solidFill>
                  <a:schemeClr val="accent1"/>
                </a:solidFill>
              </a:defRPr>
            </a:lvl7pPr>
            <a:lvl8pPr lvl="7" algn="ctr" rtl="0">
              <a:lnSpc>
                <a:spcPct val="100000"/>
              </a:lnSpc>
              <a:spcBef>
                <a:spcPts val="0"/>
              </a:spcBef>
              <a:spcAft>
                <a:spcPts val="0"/>
              </a:spcAft>
              <a:buClr>
                <a:schemeClr val="accent1"/>
              </a:buClr>
              <a:buSzPts val="2100"/>
              <a:buNone/>
              <a:defRPr sz="2100" b="1">
                <a:solidFill>
                  <a:schemeClr val="accent1"/>
                </a:solidFill>
              </a:defRPr>
            </a:lvl8pPr>
            <a:lvl9pPr lvl="8" algn="ctr" rtl="0">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63" name="Google Shape;63;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66" name="Google Shape;66;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7"/>
        <p:cNvGrpSpPr/>
        <p:nvPr/>
      </p:nvGrpSpPr>
      <p:grpSpPr>
        <a:xfrm>
          <a:off x="0" y="0"/>
          <a:ext cx="0" cy="0"/>
          <a:chOff x="0" y="0"/>
          <a:chExt cx="0" cy="0"/>
        </a:xfrm>
      </p:grpSpPr>
      <p:sp>
        <p:nvSpPr>
          <p:cNvPr id="68" name="Google Shape;68;p16"/>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69" name="Google Shape;69;p16"/>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70" name="Google Shape;70;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1"/>
        <p:cNvGrpSpPr/>
        <p:nvPr/>
      </p:nvGrpSpPr>
      <p:grpSpPr>
        <a:xfrm>
          <a:off x="0" y="0"/>
          <a:ext cx="0" cy="0"/>
          <a:chOff x="0" y="0"/>
          <a:chExt cx="0" cy="0"/>
        </a:xfrm>
      </p:grpSpPr>
      <p:sp>
        <p:nvSpPr>
          <p:cNvPr id="72" name="Google Shape;72;p17"/>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73" name="Google Shape;73;p17"/>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4" name="Google Shape;74;p17"/>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5" name="Google Shape;75;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6"/>
        <p:cNvGrpSpPr/>
        <p:nvPr/>
      </p:nvGrpSpPr>
      <p:grpSpPr>
        <a:xfrm>
          <a:off x="0" y="0"/>
          <a:ext cx="0" cy="0"/>
          <a:chOff x="0" y="0"/>
          <a:chExt cx="0" cy="0"/>
        </a:xfrm>
      </p:grpSpPr>
      <p:sp>
        <p:nvSpPr>
          <p:cNvPr id="77" name="Google Shape;77;p18"/>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78" name="Google Shape;78;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9"/>
        <p:cNvGrpSpPr/>
        <p:nvPr/>
      </p:nvGrpSpPr>
      <p:grpSpPr>
        <a:xfrm>
          <a:off x="0" y="0"/>
          <a:ext cx="0" cy="0"/>
          <a:chOff x="0" y="0"/>
          <a:chExt cx="0" cy="0"/>
        </a:xfrm>
      </p:grpSpPr>
      <p:sp>
        <p:nvSpPr>
          <p:cNvPr id="80" name="Google Shape;80;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3000"/>
              <a:buNone/>
              <a:defRPr sz="3000">
                <a:highlight>
                  <a:schemeClr val="dk1"/>
                </a:highlight>
              </a:defRPr>
            </a:lvl1pPr>
            <a:lvl2pPr lvl="1" rtl="0">
              <a:spcBef>
                <a:spcPts val="0"/>
              </a:spcBef>
              <a:spcAft>
                <a:spcPts val="0"/>
              </a:spcAft>
              <a:buSzPts val="3000"/>
              <a:buNone/>
              <a:defRPr sz="3000">
                <a:highlight>
                  <a:schemeClr val="dk1"/>
                </a:highlight>
              </a:defRPr>
            </a:lvl2pPr>
            <a:lvl3pPr lvl="2" rtl="0">
              <a:spcBef>
                <a:spcPts val="0"/>
              </a:spcBef>
              <a:spcAft>
                <a:spcPts val="0"/>
              </a:spcAft>
              <a:buSzPts val="3000"/>
              <a:buNone/>
              <a:defRPr sz="3000">
                <a:highlight>
                  <a:schemeClr val="dk1"/>
                </a:highlight>
              </a:defRPr>
            </a:lvl3pPr>
            <a:lvl4pPr lvl="3" rtl="0">
              <a:spcBef>
                <a:spcPts val="0"/>
              </a:spcBef>
              <a:spcAft>
                <a:spcPts val="0"/>
              </a:spcAft>
              <a:buSzPts val="3000"/>
              <a:buNone/>
              <a:defRPr sz="3000">
                <a:highlight>
                  <a:schemeClr val="dk1"/>
                </a:highlight>
              </a:defRPr>
            </a:lvl4pPr>
            <a:lvl5pPr lvl="4" rtl="0">
              <a:spcBef>
                <a:spcPts val="0"/>
              </a:spcBef>
              <a:spcAft>
                <a:spcPts val="0"/>
              </a:spcAft>
              <a:buSzPts val="3000"/>
              <a:buNone/>
              <a:defRPr sz="3000">
                <a:highlight>
                  <a:schemeClr val="dk1"/>
                </a:highlight>
              </a:defRPr>
            </a:lvl5pPr>
            <a:lvl6pPr lvl="5" rtl="0">
              <a:spcBef>
                <a:spcPts val="0"/>
              </a:spcBef>
              <a:spcAft>
                <a:spcPts val="0"/>
              </a:spcAft>
              <a:buSzPts val="3000"/>
              <a:buNone/>
              <a:defRPr sz="3000">
                <a:highlight>
                  <a:schemeClr val="dk1"/>
                </a:highlight>
              </a:defRPr>
            </a:lvl6pPr>
            <a:lvl7pPr lvl="6" rtl="0">
              <a:spcBef>
                <a:spcPts val="0"/>
              </a:spcBef>
              <a:spcAft>
                <a:spcPts val="0"/>
              </a:spcAft>
              <a:buSzPts val="3000"/>
              <a:buNone/>
              <a:defRPr sz="3000">
                <a:highlight>
                  <a:schemeClr val="dk1"/>
                </a:highlight>
              </a:defRPr>
            </a:lvl7pPr>
            <a:lvl8pPr lvl="7" rtl="0">
              <a:spcBef>
                <a:spcPts val="0"/>
              </a:spcBef>
              <a:spcAft>
                <a:spcPts val="0"/>
              </a:spcAft>
              <a:buSzPts val="3000"/>
              <a:buNone/>
              <a:defRPr sz="3000">
                <a:highlight>
                  <a:schemeClr val="dk1"/>
                </a:highlight>
              </a:defRPr>
            </a:lvl8pPr>
            <a:lvl9pPr lvl="8" rtl="0">
              <a:spcBef>
                <a:spcPts val="0"/>
              </a:spcBef>
              <a:spcAft>
                <a:spcPts val="0"/>
              </a:spcAft>
              <a:buSzPts val="3000"/>
              <a:buNone/>
              <a:defRPr sz="3000">
                <a:highlight>
                  <a:schemeClr val="dk1"/>
                </a:highlight>
              </a:defRPr>
            </a:lvl9pPr>
          </a:lstStyle>
          <a:p>
            <a:endParaRPr/>
          </a:p>
        </p:txBody>
      </p:sp>
      <p:sp>
        <p:nvSpPr>
          <p:cNvPr id="81" name="Google Shape;81;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2" name="Google Shape;82;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83"/>
        <p:cNvGrpSpPr/>
        <p:nvPr/>
      </p:nvGrpSpPr>
      <p:grpSpPr>
        <a:xfrm>
          <a:off x="0" y="0"/>
          <a:ext cx="0" cy="0"/>
          <a:chOff x="0" y="0"/>
          <a:chExt cx="0" cy="0"/>
        </a:xfrm>
      </p:grpSpPr>
      <p:sp>
        <p:nvSpPr>
          <p:cNvPr id="84" name="Google Shape;84;p20"/>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rtl="0">
              <a:spcBef>
                <a:spcPts val="0"/>
              </a:spcBef>
              <a:spcAft>
                <a:spcPts val="0"/>
              </a:spcAft>
              <a:buClr>
                <a:schemeClr val="lt1"/>
              </a:buClr>
              <a:buSzPts val="6000"/>
              <a:buNone/>
              <a:defRPr sz="6000">
                <a:solidFill>
                  <a:schemeClr val="lt1"/>
                </a:solidFill>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endParaRPr/>
          </a:p>
        </p:txBody>
      </p:sp>
      <p:sp>
        <p:nvSpPr>
          <p:cNvPr id="85" name="Google Shape;85;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6"/>
        <p:cNvGrpSpPr/>
        <p:nvPr/>
      </p:nvGrpSpPr>
      <p:grpSpPr>
        <a:xfrm>
          <a:off x="0" y="0"/>
          <a:ext cx="0" cy="0"/>
          <a:chOff x="0" y="0"/>
          <a:chExt cx="0" cy="0"/>
        </a:xfrm>
      </p:grpSpPr>
      <p:sp>
        <p:nvSpPr>
          <p:cNvPr id="87" name="Google Shape;87;p21"/>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8" name="Google Shape;88;p21"/>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89" name="Google Shape;89;p21"/>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lstStyle>
            <a:lvl1pPr lvl="0" algn="ctr" rtl="0">
              <a:spcBef>
                <a:spcPts val="0"/>
              </a:spcBef>
              <a:spcAft>
                <a:spcPts val="0"/>
              </a:spcAft>
              <a:buSzPts val="5400"/>
              <a:buNone/>
              <a:defRPr sz="5400"/>
            </a:lvl1pPr>
            <a:lvl2pPr lvl="1" algn="ctr" rtl="0">
              <a:spcBef>
                <a:spcPts val="0"/>
              </a:spcBef>
              <a:spcAft>
                <a:spcPts val="0"/>
              </a:spcAft>
              <a:buSzPts val="5400"/>
              <a:buNone/>
              <a:defRPr sz="5400"/>
            </a:lvl2pPr>
            <a:lvl3pPr lvl="2" algn="ctr" rtl="0">
              <a:spcBef>
                <a:spcPts val="0"/>
              </a:spcBef>
              <a:spcAft>
                <a:spcPts val="0"/>
              </a:spcAft>
              <a:buSzPts val="5400"/>
              <a:buNone/>
              <a:defRPr sz="5400"/>
            </a:lvl3pPr>
            <a:lvl4pPr lvl="3" algn="ctr" rtl="0">
              <a:spcBef>
                <a:spcPts val="0"/>
              </a:spcBef>
              <a:spcAft>
                <a:spcPts val="0"/>
              </a:spcAft>
              <a:buSzPts val="5400"/>
              <a:buNone/>
              <a:defRPr sz="5400"/>
            </a:lvl4pPr>
            <a:lvl5pPr lvl="4" algn="ctr" rtl="0">
              <a:spcBef>
                <a:spcPts val="0"/>
              </a:spcBef>
              <a:spcAft>
                <a:spcPts val="0"/>
              </a:spcAft>
              <a:buSzPts val="5400"/>
              <a:buNone/>
              <a:defRPr sz="5400"/>
            </a:lvl5pPr>
            <a:lvl6pPr lvl="5" algn="ctr" rtl="0">
              <a:spcBef>
                <a:spcPts val="0"/>
              </a:spcBef>
              <a:spcAft>
                <a:spcPts val="0"/>
              </a:spcAft>
              <a:buSzPts val="5400"/>
              <a:buNone/>
              <a:defRPr sz="5400"/>
            </a:lvl6pPr>
            <a:lvl7pPr lvl="6" algn="ctr" rtl="0">
              <a:spcBef>
                <a:spcPts val="0"/>
              </a:spcBef>
              <a:spcAft>
                <a:spcPts val="0"/>
              </a:spcAft>
              <a:buSzPts val="5400"/>
              <a:buNone/>
              <a:defRPr sz="5400"/>
            </a:lvl7pPr>
            <a:lvl8pPr lvl="7" algn="ctr" rtl="0">
              <a:spcBef>
                <a:spcPts val="0"/>
              </a:spcBef>
              <a:spcAft>
                <a:spcPts val="0"/>
              </a:spcAft>
              <a:buSzPts val="5400"/>
              <a:buNone/>
              <a:defRPr sz="5400"/>
            </a:lvl8pPr>
            <a:lvl9pPr lvl="8" algn="ctr" rtl="0">
              <a:spcBef>
                <a:spcPts val="0"/>
              </a:spcBef>
              <a:spcAft>
                <a:spcPts val="0"/>
              </a:spcAft>
              <a:buSzPts val="5400"/>
              <a:buNone/>
              <a:defRPr sz="5400"/>
            </a:lvl9pPr>
          </a:lstStyle>
          <a:p>
            <a:endParaRPr/>
          </a:p>
        </p:txBody>
      </p:sp>
      <p:sp>
        <p:nvSpPr>
          <p:cNvPr id="90" name="Google Shape;90;p21"/>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91" name="Google Shape;91;p21"/>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Clr>
                <a:schemeClr val="accent1"/>
              </a:buClr>
              <a:buSzPts val="1800"/>
              <a:buChar char="●"/>
              <a:defRPr>
                <a:solidFill>
                  <a:schemeClr val="accent1"/>
                </a:solidFill>
                <a:highlight>
                  <a:schemeClr val="lt1"/>
                </a:highlight>
              </a:defRPr>
            </a:lvl1pPr>
            <a:lvl2pPr marL="914400" lvl="1" indent="-317500" rtl="0">
              <a:spcBef>
                <a:spcPts val="1600"/>
              </a:spcBef>
              <a:spcAft>
                <a:spcPts val="0"/>
              </a:spcAft>
              <a:buClr>
                <a:schemeClr val="accent1"/>
              </a:buClr>
              <a:buSzPts val="1400"/>
              <a:buChar char="○"/>
              <a:defRPr>
                <a:solidFill>
                  <a:schemeClr val="accent1"/>
                </a:solidFill>
                <a:highlight>
                  <a:schemeClr val="lt1"/>
                </a:highlight>
              </a:defRPr>
            </a:lvl2pPr>
            <a:lvl3pPr marL="1371600" lvl="2" indent="-317500" rtl="0">
              <a:spcBef>
                <a:spcPts val="1600"/>
              </a:spcBef>
              <a:spcAft>
                <a:spcPts val="0"/>
              </a:spcAft>
              <a:buClr>
                <a:schemeClr val="accent1"/>
              </a:buClr>
              <a:buSzPts val="1400"/>
              <a:buChar char="■"/>
              <a:defRPr>
                <a:solidFill>
                  <a:schemeClr val="accent1"/>
                </a:solidFill>
                <a:highlight>
                  <a:schemeClr val="lt1"/>
                </a:highlight>
              </a:defRPr>
            </a:lvl3pPr>
            <a:lvl4pPr marL="1828800" lvl="3" indent="-317500" rtl="0">
              <a:spcBef>
                <a:spcPts val="1600"/>
              </a:spcBef>
              <a:spcAft>
                <a:spcPts val="0"/>
              </a:spcAft>
              <a:buClr>
                <a:schemeClr val="accent1"/>
              </a:buClr>
              <a:buSzPts val="1400"/>
              <a:buChar char="●"/>
              <a:defRPr>
                <a:solidFill>
                  <a:schemeClr val="accent1"/>
                </a:solidFill>
                <a:highlight>
                  <a:schemeClr val="lt1"/>
                </a:highlight>
              </a:defRPr>
            </a:lvl4pPr>
            <a:lvl5pPr marL="2286000" lvl="4" indent="-317500" rtl="0">
              <a:spcBef>
                <a:spcPts val="1600"/>
              </a:spcBef>
              <a:spcAft>
                <a:spcPts val="0"/>
              </a:spcAft>
              <a:buClr>
                <a:schemeClr val="accent1"/>
              </a:buClr>
              <a:buSzPts val="1400"/>
              <a:buChar char="○"/>
              <a:defRPr>
                <a:solidFill>
                  <a:schemeClr val="accent1"/>
                </a:solidFill>
                <a:highlight>
                  <a:schemeClr val="lt1"/>
                </a:highlight>
              </a:defRPr>
            </a:lvl5pPr>
            <a:lvl6pPr marL="2743200" lvl="5" indent="-317500" rtl="0">
              <a:spcBef>
                <a:spcPts val="1600"/>
              </a:spcBef>
              <a:spcAft>
                <a:spcPts val="0"/>
              </a:spcAft>
              <a:buClr>
                <a:schemeClr val="accent1"/>
              </a:buClr>
              <a:buSzPts val="1400"/>
              <a:buChar char="■"/>
              <a:defRPr>
                <a:solidFill>
                  <a:schemeClr val="accent1"/>
                </a:solidFill>
                <a:highlight>
                  <a:schemeClr val="lt1"/>
                </a:highlight>
              </a:defRPr>
            </a:lvl6pPr>
            <a:lvl7pPr marL="3200400" lvl="6" indent="-317500" rtl="0">
              <a:spcBef>
                <a:spcPts val="1600"/>
              </a:spcBef>
              <a:spcAft>
                <a:spcPts val="0"/>
              </a:spcAft>
              <a:buClr>
                <a:schemeClr val="accent1"/>
              </a:buClr>
              <a:buSzPts val="1400"/>
              <a:buChar char="●"/>
              <a:defRPr>
                <a:solidFill>
                  <a:schemeClr val="accent1"/>
                </a:solidFill>
                <a:highlight>
                  <a:schemeClr val="lt1"/>
                </a:highlight>
              </a:defRPr>
            </a:lvl7pPr>
            <a:lvl8pPr marL="3657600" lvl="7" indent="-317500" rtl="0">
              <a:spcBef>
                <a:spcPts val="1600"/>
              </a:spcBef>
              <a:spcAft>
                <a:spcPts val="0"/>
              </a:spcAft>
              <a:buClr>
                <a:schemeClr val="accent1"/>
              </a:buClr>
              <a:buSzPts val="1400"/>
              <a:buChar char="○"/>
              <a:defRPr>
                <a:solidFill>
                  <a:schemeClr val="accent1"/>
                </a:solidFill>
                <a:highlight>
                  <a:schemeClr val="lt1"/>
                </a:highlight>
              </a:defRPr>
            </a:lvl8pPr>
            <a:lvl9pPr marL="4114800" lvl="8" indent="-317500" rtl="0">
              <a:spcBef>
                <a:spcPts val="1600"/>
              </a:spcBef>
              <a:spcAft>
                <a:spcPts val="1600"/>
              </a:spcAft>
              <a:buClr>
                <a:schemeClr val="accent1"/>
              </a:buClr>
              <a:buSzPts val="1400"/>
              <a:buChar char="■"/>
              <a:defRPr>
                <a:solidFill>
                  <a:schemeClr val="accent1"/>
                </a:solidFill>
                <a:highlight>
                  <a:schemeClr val="lt1"/>
                </a:highlight>
              </a:defRPr>
            </a:lvl9pPr>
          </a:lstStyle>
          <a:p>
            <a:endParaRPr/>
          </a:p>
        </p:txBody>
      </p:sp>
      <p:sp>
        <p:nvSpPr>
          <p:cNvPr id="92" name="Google Shape;92;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3"/>
        <p:cNvGrpSpPr/>
        <p:nvPr/>
      </p:nvGrpSpPr>
      <p:grpSpPr>
        <a:xfrm>
          <a:off x="0" y="0"/>
          <a:ext cx="0" cy="0"/>
          <a:chOff x="0" y="0"/>
          <a:chExt cx="0" cy="0"/>
        </a:xfrm>
      </p:grpSpPr>
      <p:sp>
        <p:nvSpPr>
          <p:cNvPr id="94" name="Google Shape;94;p22"/>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95" name="Google Shape;95;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6"/>
        <p:cNvGrpSpPr/>
        <p:nvPr/>
      </p:nvGrpSpPr>
      <p:grpSpPr>
        <a:xfrm>
          <a:off x="0" y="0"/>
          <a:ext cx="0" cy="0"/>
          <a:chOff x="0" y="0"/>
          <a:chExt cx="0" cy="0"/>
        </a:xfrm>
      </p:grpSpPr>
      <p:sp>
        <p:nvSpPr>
          <p:cNvPr id="97" name="Google Shape;97;p23"/>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lstStyle>
            <a:lvl1pPr lvl="0" algn="ctr" rtl="0">
              <a:spcBef>
                <a:spcPts val="0"/>
              </a:spcBef>
              <a:spcAft>
                <a:spcPts val="0"/>
              </a:spcAft>
              <a:buClr>
                <a:schemeClr val="lt1"/>
              </a:buClr>
              <a:buSzPts val="12000"/>
              <a:buNone/>
              <a:defRPr sz="12000">
                <a:solidFill>
                  <a:schemeClr val="lt1"/>
                </a:solidFill>
                <a:highlight>
                  <a:schemeClr val="accent1"/>
                </a:highlight>
              </a:defRPr>
            </a:lvl1pPr>
            <a:lvl2pPr lvl="1" algn="ctr" rtl="0">
              <a:spcBef>
                <a:spcPts val="0"/>
              </a:spcBef>
              <a:spcAft>
                <a:spcPts val="0"/>
              </a:spcAft>
              <a:buClr>
                <a:schemeClr val="lt1"/>
              </a:buClr>
              <a:buSzPts val="12000"/>
              <a:buNone/>
              <a:defRPr sz="12000">
                <a:solidFill>
                  <a:schemeClr val="lt1"/>
                </a:solidFill>
                <a:highlight>
                  <a:schemeClr val="accent1"/>
                </a:highlight>
              </a:defRPr>
            </a:lvl2pPr>
            <a:lvl3pPr lvl="2" algn="ctr" rtl="0">
              <a:spcBef>
                <a:spcPts val="0"/>
              </a:spcBef>
              <a:spcAft>
                <a:spcPts val="0"/>
              </a:spcAft>
              <a:buClr>
                <a:schemeClr val="lt1"/>
              </a:buClr>
              <a:buSzPts val="12000"/>
              <a:buNone/>
              <a:defRPr sz="12000">
                <a:solidFill>
                  <a:schemeClr val="lt1"/>
                </a:solidFill>
                <a:highlight>
                  <a:schemeClr val="accent1"/>
                </a:highlight>
              </a:defRPr>
            </a:lvl3pPr>
            <a:lvl4pPr lvl="3" algn="ctr" rtl="0">
              <a:spcBef>
                <a:spcPts val="0"/>
              </a:spcBef>
              <a:spcAft>
                <a:spcPts val="0"/>
              </a:spcAft>
              <a:buClr>
                <a:schemeClr val="lt1"/>
              </a:buClr>
              <a:buSzPts val="12000"/>
              <a:buNone/>
              <a:defRPr sz="12000">
                <a:solidFill>
                  <a:schemeClr val="lt1"/>
                </a:solidFill>
                <a:highlight>
                  <a:schemeClr val="accent1"/>
                </a:highlight>
              </a:defRPr>
            </a:lvl4pPr>
            <a:lvl5pPr lvl="4" algn="ctr" rtl="0">
              <a:spcBef>
                <a:spcPts val="0"/>
              </a:spcBef>
              <a:spcAft>
                <a:spcPts val="0"/>
              </a:spcAft>
              <a:buClr>
                <a:schemeClr val="lt1"/>
              </a:buClr>
              <a:buSzPts val="12000"/>
              <a:buNone/>
              <a:defRPr sz="12000">
                <a:solidFill>
                  <a:schemeClr val="lt1"/>
                </a:solidFill>
                <a:highlight>
                  <a:schemeClr val="accent1"/>
                </a:highlight>
              </a:defRPr>
            </a:lvl5pPr>
            <a:lvl6pPr lvl="5" algn="ctr" rtl="0">
              <a:spcBef>
                <a:spcPts val="0"/>
              </a:spcBef>
              <a:spcAft>
                <a:spcPts val="0"/>
              </a:spcAft>
              <a:buClr>
                <a:schemeClr val="lt1"/>
              </a:buClr>
              <a:buSzPts val="12000"/>
              <a:buNone/>
              <a:defRPr sz="12000">
                <a:solidFill>
                  <a:schemeClr val="lt1"/>
                </a:solidFill>
                <a:highlight>
                  <a:schemeClr val="accent1"/>
                </a:highlight>
              </a:defRPr>
            </a:lvl6pPr>
            <a:lvl7pPr lvl="6" algn="ctr" rtl="0">
              <a:spcBef>
                <a:spcPts val="0"/>
              </a:spcBef>
              <a:spcAft>
                <a:spcPts val="0"/>
              </a:spcAft>
              <a:buClr>
                <a:schemeClr val="lt1"/>
              </a:buClr>
              <a:buSzPts val="12000"/>
              <a:buNone/>
              <a:defRPr sz="12000">
                <a:solidFill>
                  <a:schemeClr val="lt1"/>
                </a:solidFill>
                <a:highlight>
                  <a:schemeClr val="accent1"/>
                </a:highlight>
              </a:defRPr>
            </a:lvl7pPr>
            <a:lvl8pPr lvl="7" algn="ctr" rtl="0">
              <a:spcBef>
                <a:spcPts val="0"/>
              </a:spcBef>
              <a:spcAft>
                <a:spcPts val="0"/>
              </a:spcAft>
              <a:buClr>
                <a:schemeClr val="lt1"/>
              </a:buClr>
              <a:buSzPts val="12000"/>
              <a:buNone/>
              <a:defRPr sz="12000">
                <a:solidFill>
                  <a:schemeClr val="lt1"/>
                </a:solidFill>
                <a:highlight>
                  <a:schemeClr val="accent1"/>
                </a:highlight>
              </a:defRPr>
            </a:lvl8pPr>
            <a:lvl9pPr lvl="8" algn="ctr" rtl="0">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98" name="Google Shape;98;p23"/>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rtl="0">
              <a:spcBef>
                <a:spcPts val="1600"/>
              </a:spcBef>
              <a:spcAft>
                <a:spcPts val="0"/>
              </a:spcAft>
              <a:buClr>
                <a:schemeClr val="accent1"/>
              </a:buClr>
              <a:buSzPts val="1400"/>
              <a:buChar char="○"/>
              <a:defRPr>
                <a:solidFill>
                  <a:schemeClr val="accent1"/>
                </a:solidFill>
                <a:highlight>
                  <a:schemeClr val="dk1"/>
                </a:highlight>
              </a:defRPr>
            </a:lvl2pPr>
            <a:lvl3pPr marL="1371600" lvl="2" indent="-317500" algn="ctr" rtl="0">
              <a:spcBef>
                <a:spcPts val="1600"/>
              </a:spcBef>
              <a:spcAft>
                <a:spcPts val="0"/>
              </a:spcAft>
              <a:buClr>
                <a:schemeClr val="accent1"/>
              </a:buClr>
              <a:buSzPts val="1400"/>
              <a:buChar char="■"/>
              <a:defRPr>
                <a:solidFill>
                  <a:schemeClr val="accent1"/>
                </a:solidFill>
                <a:highlight>
                  <a:schemeClr val="dk1"/>
                </a:highlight>
              </a:defRPr>
            </a:lvl3pPr>
            <a:lvl4pPr marL="1828800" lvl="3" indent="-317500" algn="ctr" rtl="0">
              <a:spcBef>
                <a:spcPts val="1600"/>
              </a:spcBef>
              <a:spcAft>
                <a:spcPts val="0"/>
              </a:spcAft>
              <a:buClr>
                <a:schemeClr val="accent1"/>
              </a:buClr>
              <a:buSzPts val="1400"/>
              <a:buChar char="●"/>
              <a:defRPr>
                <a:solidFill>
                  <a:schemeClr val="accent1"/>
                </a:solidFill>
                <a:highlight>
                  <a:schemeClr val="dk1"/>
                </a:highlight>
              </a:defRPr>
            </a:lvl4pPr>
            <a:lvl5pPr marL="2286000" lvl="4" indent="-317500" algn="ctr" rtl="0">
              <a:spcBef>
                <a:spcPts val="1600"/>
              </a:spcBef>
              <a:spcAft>
                <a:spcPts val="0"/>
              </a:spcAft>
              <a:buClr>
                <a:schemeClr val="accent1"/>
              </a:buClr>
              <a:buSzPts val="1400"/>
              <a:buChar char="○"/>
              <a:defRPr>
                <a:solidFill>
                  <a:schemeClr val="accent1"/>
                </a:solidFill>
                <a:highlight>
                  <a:schemeClr val="dk1"/>
                </a:highlight>
              </a:defRPr>
            </a:lvl5pPr>
            <a:lvl6pPr marL="2743200" lvl="5" indent="-317500" algn="ctr" rtl="0">
              <a:spcBef>
                <a:spcPts val="1600"/>
              </a:spcBef>
              <a:spcAft>
                <a:spcPts val="0"/>
              </a:spcAft>
              <a:buClr>
                <a:schemeClr val="accent1"/>
              </a:buClr>
              <a:buSzPts val="1400"/>
              <a:buChar char="■"/>
              <a:defRPr>
                <a:solidFill>
                  <a:schemeClr val="accent1"/>
                </a:solidFill>
                <a:highlight>
                  <a:schemeClr val="dk1"/>
                </a:highlight>
              </a:defRPr>
            </a:lvl6pPr>
            <a:lvl7pPr marL="3200400" lvl="6" indent="-317500" algn="ctr" rtl="0">
              <a:spcBef>
                <a:spcPts val="1600"/>
              </a:spcBef>
              <a:spcAft>
                <a:spcPts val="0"/>
              </a:spcAft>
              <a:buClr>
                <a:schemeClr val="accent1"/>
              </a:buClr>
              <a:buSzPts val="1400"/>
              <a:buChar char="●"/>
              <a:defRPr>
                <a:solidFill>
                  <a:schemeClr val="accent1"/>
                </a:solidFill>
                <a:highlight>
                  <a:schemeClr val="dk1"/>
                </a:highlight>
              </a:defRPr>
            </a:lvl7pPr>
            <a:lvl8pPr marL="3657600" lvl="7" indent="-317500" algn="ctr" rtl="0">
              <a:spcBef>
                <a:spcPts val="1600"/>
              </a:spcBef>
              <a:spcAft>
                <a:spcPts val="0"/>
              </a:spcAft>
              <a:buClr>
                <a:schemeClr val="accent1"/>
              </a:buClr>
              <a:buSzPts val="1400"/>
              <a:buChar char="○"/>
              <a:defRPr>
                <a:solidFill>
                  <a:schemeClr val="accent1"/>
                </a:solidFill>
                <a:highlight>
                  <a:schemeClr val="dk1"/>
                </a:highlight>
              </a:defRPr>
            </a:lvl8pPr>
            <a:lvl9pPr marL="4114800" lvl="8" indent="-317500" algn="ctr" rtl="0">
              <a:spcBef>
                <a:spcPts val="1600"/>
              </a:spcBef>
              <a:spcAft>
                <a:spcPts val="1600"/>
              </a:spcAft>
              <a:buClr>
                <a:schemeClr val="accent1"/>
              </a:buClr>
              <a:buSzPts val="1400"/>
              <a:buChar char="■"/>
              <a:defRPr>
                <a:solidFill>
                  <a:schemeClr val="accent1"/>
                </a:solidFill>
                <a:highlight>
                  <a:schemeClr val="dk1"/>
                </a:highlight>
              </a:defRPr>
            </a:lvl9pPr>
          </a:lstStyle>
          <a:p>
            <a:endParaRPr/>
          </a:p>
        </p:txBody>
      </p:sp>
      <p:sp>
        <p:nvSpPr>
          <p:cNvPr id="99" name="Google Shape;99;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0"/>
        <p:cNvGrpSpPr/>
        <p:nvPr/>
      </p:nvGrpSpPr>
      <p:grpSpPr>
        <a:xfrm>
          <a:off x="0" y="0"/>
          <a:ext cx="0" cy="0"/>
          <a:chOff x="0" y="0"/>
          <a:chExt cx="0" cy="0"/>
        </a:xfrm>
      </p:grpSpPr>
      <p:sp>
        <p:nvSpPr>
          <p:cNvPr id="101" name="Google Shape;101;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38" name="Google Shape;38;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2" name="Google Shape;42;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Clr>
                <a:schemeClr val="dk1"/>
              </a:buClr>
              <a:buSzPts val="2100"/>
              <a:buNone/>
              <a:defRPr sz="21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45" name="Google Shape;45;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Google Shape;48;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rtl="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rtl="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rtl="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rtl="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rtl="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rtl="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rtl="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rtl="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accent3"/>
                </a:solidFill>
                <a:latin typeface="Average"/>
                <a:ea typeface="Average"/>
                <a:cs typeface="Average"/>
                <a:sym typeface="Average"/>
              </a:defRPr>
            </a:lvl1pPr>
            <a:lvl2pPr lvl="1" algn="r" rtl="0">
              <a:buNone/>
              <a:defRPr sz="1000">
                <a:solidFill>
                  <a:schemeClr val="accent3"/>
                </a:solidFill>
                <a:latin typeface="Average"/>
                <a:ea typeface="Average"/>
                <a:cs typeface="Average"/>
                <a:sym typeface="Average"/>
              </a:defRPr>
            </a:lvl2pPr>
            <a:lvl3pPr lvl="2" algn="r" rtl="0">
              <a:buNone/>
              <a:defRPr sz="1000">
                <a:solidFill>
                  <a:schemeClr val="accent3"/>
                </a:solidFill>
                <a:latin typeface="Average"/>
                <a:ea typeface="Average"/>
                <a:cs typeface="Average"/>
                <a:sym typeface="Average"/>
              </a:defRPr>
            </a:lvl3pPr>
            <a:lvl4pPr lvl="3" algn="r" rtl="0">
              <a:buNone/>
              <a:defRPr sz="1000">
                <a:solidFill>
                  <a:schemeClr val="accent3"/>
                </a:solidFill>
                <a:latin typeface="Average"/>
                <a:ea typeface="Average"/>
                <a:cs typeface="Average"/>
                <a:sym typeface="Average"/>
              </a:defRPr>
            </a:lvl4pPr>
            <a:lvl5pPr lvl="4" algn="r" rtl="0">
              <a:buNone/>
              <a:defRPr sz="1000">
                <a:solidFill>
                  <a:schemeClr val="accent3"/>
                </a:solidFill>
                <a:latin typeface="Average"/>
                <a:ea typeface="Average"/>
                <a:cs typeface="Average"/>
                <a:sym typeface="Average"/>
              </a:defRPr>
            </a:lvl5pPr>
            <a:lvl6pPr lvl="5" algn="r" rtl="0">
              <a:buNone/>
              <a:defRPr sz="1000">
                <a:solidFill>
                  <a:schemeClr val="accent3"/>
                </a:solidFill>
                <a:latin typeface="Average"/>
                <a:ea typeface="Average"/>
                <a:cs typeface="Average"/>
                <a:sym typeface="Average"/>
              </a:defRPr>
            </a:lvl6pPr>
            <a:lvl7pPr lvl="6" algn="r" rtl="0">
              <a:buNone/>
              <a:defRPr sz="1000">
                <a:solidFill>
                  <a:schemeClr val="accent3"/>
                </a:solidFill>
                <a:latin typeface="Average"/>
                <a:ea typeface="Average"/>
                <a:cs typeface="Average"/>
                <a:sym typeface="Average"/>
              </a:defRPr>
            </a:lvl7pPr>
            <a:lvl8pPr lvl="7" algn="r" rtl="0">
              <a:buNone/>
              <a:defRPr sz="1000">
                <a:solidFill>
                  <a:schemeClr val="accent3"/>
                </a:solidFill>
                <a:latin typeface="Average"/>
                <a:ea typeface="Average"/>
                <a:cs typeface="Average"/>
                <a:sym typeface="Average"/>
              </a:defRPr>
            </a:lvl8pPr>
            <a:lvl9pPr lvl="8" algn="r" rtl="0">
              <a:buNone/>
              <a:defRPr sz="1000">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5"/>
        <p:cNvGrpSpPr/>
        <p:nvPr/>
      </p:nvGrpSpPr>
      <p:grpSpPr>
        <a:xfrm>
          <a:off x="0" y="0"/>
          <a:ext cx="0" cy="0"/>
          <a:chOff x="0" y="0"/>
          <a:chExt cx="0" cy="0"/>
        </a:xfrm>
      </p:grpSpPr>
      <p:sp>
        <p:nvSpPr>
          <p:cNvPr id="56" name="Google Shape;56;p13"/>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57" name="Google Shape;57;p13"/>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rtl="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58" name="Google Shape;58;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accent1"/>
                </a:solidFill>
                <a:latin typeface="Source Code Pro"/>
                <a:ea typeface="Source Code Pro"/>
                <a:cs typeface="Source Code Pro"/>
                <a:sym typeface="Source Code Pro"/>
              </a:defRPr>
            </a:lvl1pPr>
            <a:lvl2pPr lvl="1" algn="r" rtl="0">
              <a:buNone/>
              <a:defRPr sz="1000">
                <a:solidFill>
                  <a:schemeClr val="accent1"/>
                </a:solidFill>
                <a:latin typeface="Source Code Pro"/>
                <a:ea typeface="Source Code Pro"/>
                <a:cs typeface="Source Code Pro"/>
                <a:sym typeface="Source Code Pro"/>
              </a:defRPr>
            </a:lvl2pPr>
            <a:lvl3pPr lvl="2" algn="r" rtl="0">
              <a:buNone/>
              <a:defRPr sz="1000">
                <a:solidFill>
                  <a:schemeClr val="accent1"/>
                </a:solidFill>
                <a:latin typeface="Source Code Pro"/>
                <a:ea typeface="Source Code Pro"/>
                <a:cs typeface="Source Code Pro"/>
                <a:sym typeface="Source Code Pro"/>
              </a:defRPr>
            </a:lvl3pPr>
            <a:lvl4pPr lvl="3" algn="r" rtl="0">
              <a:buNone/>
              <a:defRPr sz="1000">
                <a:solidFill>
                  <a:schemeClr val="accent1"/>
                </a:solidFill>
                <a:latin typeface="Source Code Pro"/>
                <a:ea typeface="Source Code Pro"/>
                <a:cs typeface="Source Code Pro"/>
                <a:sym typeface="Source Code Pro"/>
              </a:defRPr>
            </a:lvl4pPr>
            <a:lvl5pPr lvl="4" algn="r" rtl="0">
              <a:buNone/>
              <a:defRPr sz="1000">
                <a:solidFill>
                  <a:schemeClr val="accent1"/>
                </a:solidFill>
                <a:latin typeface="Source Code Pro"/>
                <a:ea typeface="Source Code Pro"/>
                <a:cs typeface="Source Code Pro"/>
                <a:sym typeface="Source Code Pro"/>
              </a:defRPr>
            </a:lvl5pPr>
            <a:lvl6pPr lvl="5" algn="r" rtl="0">
              <a:buNone/>
              <a:defRPr sz="1000">
                <a:solidFill>
                  <a:schemeClr val="accent1"/>
                </a:solidFill>
                <a:latin typeface="Source Code Pro"/>
                <a:ea typeface="Source Code Pro"/>
                <a:cs typeface="Source Code Pro"/>
                <a:sym typeface="Source Code Pro"/>
              </a:defRPr>
            </a:lvl6pPr>
            <a:lvl7pPr lvl="6" algn="r" rtl="0">
              <a:buNone/>
              <a:defRPr sz="1000">
                <a:solidFill>
                  <a:schemeClr val="accent1"/>
                </a:solidFill>
                <a:latin typeface="Source Code Pro"/>
                <a:ea typeface="Source Code Pro"/>
                <a:cs typeface="Source Code Pro"/>
                <a:sym typeface="Source Code Pro"/>
              </a:defRPr>
            </a:lvl7pPr>
            <a:lvl8pPr lvl="7" algn="r" rtl="0">
              <a:buNone/>
              <a:defRPr sz="1000">
                <a:solidFill>
                  <a:schemeClr val="accent1"/>
                </a:solidFill>
                <a:latin typeface="Source Code Pro"/>
                <a:ea typeface="Source Code Pro"/>
                <a:cs typeface="Source Code Pro"/>
                <a:sym typeface="Source Code Pro"/>
              </a:defRPr>
            </a:lvl8pPr>
            <a:lvl9pPr lvl="8" algn="r" rtl="0">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mc:AlternateContent xmlns:mc="http://schemas.openxmlformats.org/markup-compatibility/2006" xmlns:p14="http://schemas.microsoft.com/office/powerpoint/2010/main">
    <mc:Choice Requires="p14">
      <p:transition spd="slow" p14:dur="25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wida.wisc.edu/teach/can-do/descriptor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 Id="rId3" Type="http://schemas.openxmlformats.org/officeDocument/2006/relationships/hyperlink" Target="https://www.youtube.com/watch?v=5HU80AxmP-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www.uen.org/essa/title3a.s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www.youtube.com/watch?v=I6Y0HAjLKYI&amp;t=23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5"/>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WIDA CAN DO </a:t>
            </a:r>
            <a:endParaRPr/>
          </a:p>
        </p:txBody>
      </p:sp>
      <p:sp>
        <p:nvSpPr>
          <p:cNvPr id="107" name="Google Shape;107;p25"/>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EL Team Presentation</a:t>
            </a:r>
            <a:endParaRPr/>
          </a:p>
          <a:p>
            <a:pPr marL="0" lvl="0" indent="0" algn="ctr" rtl="0">
              <a:spcBef>
                <a:spcPts val="0"/>
              </a:spcBef>
              <a:spcAft>
                <a:spcPts val="0"/>
              </a:spcAft>
              <a:buNone/>
            </a:pPr>
            <a:r>
              <a:rPr lang="en"/>
              <a:t>2019 - 2020</a:t>
            </a:r>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2700"/>
              <a:buFont typeface="Arial"/>
              <a:buNone/>
            </a:pPr>
            <a:r>
              <a:rPr lang="en">
                <a:latin typeface="Arial"/>
                <a:ea typeface="Arial"/>
                <a:cs typeface="Arial"/>
                <a:sym typeface="Arial"/>
              </a:rPr>
              <a:t>WIDA Proficiency Levels</a:t>
            </a:r>
            <a:endParaRPr/>
          </a:p>
        </p:txBody>
      </p:sp>
      <p:sp>
        <p:nvSpPr>
          <p:cNvPr id="162" name="Google Shape;162;p3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FFFFFF"/>
                </a:solidFill>
              </a:rPr>
              <a:t>Active EL Students</a:t>
            </a:r>
            <a:endParaRPr sz="3000">
              <a:solidFill>
                <a:srgbClr val="FFFFFF"/>
              </a:solidFill>
            </a:endParaRPr>
          </a:p>
          <a:p>
            <a:pPr marL="457200" lvl="0" indent="-381000" algn="l" rtl="0">
              <a:spcBef>
                <a:spcPts val="1600"/>
              </a:spcBef>
              <a:spcAft>
                <a:spcPts val="0"/>
              </a:spcAft>
              <a:buSzPts val="2400"/>
              <a:buChar char="●"/>
            </a:pPr>
            <a:r>
              <a:rPr lang="en" sz="2400"/>
              <a:t>Level 1 Entering</a:t>
            </a:r>
            <a:endParaRPr sz="2400"/>
          </a:p>
          <a:p>
            <a:pPr marL="457200" lvl="0" indent="-381000" algn="l" rtl="0">
              <a:spcBef>
                <a:spcPts val="0"/>
              </a:spcBef>
              <a:spcAft>
                <a:spcPts val="0"/>
              </a:spcAft>
              <a:buSzPts val="2400"/>
              <a:buChar char="●"/>
            </a:pPr>
            <a:r>
              <a:rPr lang="en" sz="2400"/>
              <a:t>Level 2 Beginning</a:t>
            </a:r>
            <a:endParaRPr sz="2400"/>
          </a:p>
          <a:p>
            <a:pPr marL="457200" lvl="0" indent="-381000" algn="l" rtl="0">
              <a:spcBef>
                <a:spcPts val="0"/>
              </a:spcBef>
              <a:spcAft>
                <a:spcPts val="0"/>
              </a:spcAft>
              <a:buSzPts val="2400"/>
              <a:buChar char="●"/>
            </a:pPr>
            <a:r>
              <a:rPr lang="en" sz="2400"/>
              <a:t>Level 3 Developing</a:t>
            </a:r>
            <a:endParaRPr sz="2400"/>
          </a:p>
          <a:p>
            <a:pPr marL="457200" lvl="0" indent="-381000" algn="l" rtl="0">
              <a:spcBef>
                <a:spcPts val="0"/>
              </a:spcBef>
              <a:spcAft>
                <a:spcPts val="0"/>
              </a:spcAft>
              <a:buSzPts val="2400"/>
              <a:buChar char="●"/>
            </a:pPr>
            <a:r>
              <a:rPr lang="en" sz="2400"/>
              <a:t>Level 4 Expanding</a:t>
            </a:r>
            <a:endParaRPr sz="2400"/>
          </a:p>
        </p:txBody>
      </p:sp>
      <p:sp>
        <p:nvSpPr>
          <p:cNvPr id="163" name="Google Shape;163;p3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FFFFFF"/>
                </a:solidFill>
              </a:rPr>
              <a:t>Monitoring Status EL Students (4 years)</a:t>
            </a:r>
            <a:endParaRPr sz="3000">
              <a:solidFill>
                <a:srgbClr val="FFFFFF"/>
              </a:solidFill>
            </a:endParaRPr>
          </a:p>
          <a:p>
            <a:pPr marL="457200" lvl="0" indent="-381000" algn="l" rtl="0">
              <a:spcBef>
                <a:spcPts val="1600"/>
              </a:spcBef>
              <a:spcAft>
                <a:spcPts val="0"/>
              </a:spcAft>
              <a:buSzPts val="2400"/>
              <a:buChar char="●"/>
            </a:pPr>
            <a:r>
              <a:rPr lang="en" sz="2400"/>
              <a:t>Level 5 Bridging</a:t>
            </a:r>
            <a:endParaRPr sz="2400"/>
          </a:p>
          <a:p>
            <a:pPr marL="457200" lvl="0" indent="-381000" algn="l" rtl="0">
              <a:spcBef>
                <a:spcPts val="0"/>
              </a:spcBef>
              <a:spcAft>
                <a:spcPts val="0"/>
              </a:spcAft>
              <a:buSzPts val="2400"/>
              <a:buChar char="●"/>
            </a:pPr>
            <a:r>
              <a:rPr lang="en" sz="2400"/>
              <a:t>Level 6 Reaching</a:t>
            </a:r>
            <a:endParaRPr sz="24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WIDA Levels - 4 Domains </a:t>
            </a:r>
            <a:endParaRPr/>
          </a:p>
        </p:txBody>
      </p:sp>
      <p:sp>
        <p:nvSpPr>
          <p:cNvPr id="180" name="Google Shape;180;p3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L</a:t>
            </a:r>
            <a:endParaRPr>
              <a:solidFill>
                <a:srgbClr val="FFFFFF"/>
              </a:solidFill>
            </a:endParaRPr>
          </a:p>
          <a:p>
            <a:pPr marL="0" lvl="0" indent="0" algn="l" rtl="0">
              <a:spcBef>
                <a:spcPts val="1600"/>
              </a:spcBef>
              <a:spcAft>
                <a:spcPts val="0"/>
              </a:spcAft>
              <a:buNone/>
            </a:pPr>
            <a:endParaRPr/>
          </a:p>
          <a:p>
            <a:pPr marL="3200400" lvl="0" indent="-419100" algn="l" rtl="0">
              <a:spcBef>
                <a:spcPts val="1600"/>
              </a:spcBef>
              <a:spcAft>
                <a:spcPts val="0"/>
              </a:spcAft>
              <a:buSzPts val="3000"/>
              <a:buChar char="★"/>
            </a:pPr>
            <a:r>
              <a:rPr lang="en" sz="3000"/>
              <a:t>Listening</a:t>
            </a:r>
            <a:endParaRPr sz="3000"/>
          </a:p>
          <a:p>
            <a:pPr marL="3200400" lvl="0" indent="-419100" algn="l" rtl="0">
              <a:spcBef>
                <a:spcPts val="0"/>
              </a:spcBef>
              <a:spcAft>
                <a:spcPts val="0"/>
              </a:spcAft>
              <a:buSzPts val="3000"/>
              <a:buChar char="★"/>
            </a:pPr>
            <a:r>
              <a:rPr lang="en" sz="3000"/>
              <a:t>Speaking</a:t>
            </a:r>
            <a:endParaRPr sz="3000"/>
          </a:p>
          <a:p>
            <a:pPr marL="3200400" lvl="0" indent="-419100" algn="l" rtl="0">
              <a:spcBef>
                <a:spcPts val="0"/>
              </a:spcBef>
              <a:spcAft>
                <a:spcPts val="0"/>
              </a:spcAft>
              <a:buSzPts val="3000"/>
              <a:buChar char="★"/>
            </a:pPr>
            <a:r>
              <a:rPr lang="en" sz="3000"/>
              <a:t>Reading</a:t>
            </a:r>
            <a:endParaRPr sz="3000"/>
          </a:p>
          <a:p>
            <a:pPr marL="3200400" lvl="0" indent="-419100" algn="l" rtl="0">
              <a:spcBef>
                <a:spcPts val="0"/>
              </a:spcBef>
              <a:spcAft>
                <a:spcPts val="0"/>
              </a:spcAft>
              <a:buSzPts val="3000"/>
              <a:buChar char="★"/>
            </a:pPr>
            <a:r>
              <a:rPr lang="en" sz="3000"/>
              <a:t>Writing</a:t>
            </a:r>
            <a:endParaRPr sz="3000"/>
          </a:p>
        </p:txBody>
      </p:sp>
      <p:pic>
        <p:nvPicPr>
          <p:cNvPr id="181" name="Google Shape;181;p37"/>
          <p:cNvPicPr preferRelativeResize="0"/>
          <p:nvPr/>
        </p:nvPicPr>
        <p:blipFill>
          <a:blip r:embed="rId3">
            <a:alphaModFix/>
          </a:blip>
          <a:stretch>
            <a:fillRect/>
          </a:stretch>
        </p:blipFill>
        <p:spPr>
          <a:xfrm>
            <a:off x="377438" y="1152475"/>
            <a:ext cx="8389125" cy="6644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WIDA CAN DO Example</a:t>
            </a:r>
            <a:endParaRPr/>
          </a:p>
        </p:txBody>
      </p:sp>
      <p:sp>
        <p:nvSpPr>
          <p:cNvPr id="187" name="Google Shape;187;p3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88" name="Google Shape;188;p38"/>
          <p:cNvPicPr preferRelativeResize="0"/>
          <p:nvPr/>
        </p:nvPicPr>
        <p:blipFill rotWithShape="1">
          <a:blip r:embed="rId3">
            <a:alphaModFix/>
          </a:blip>
          <a:srcRect/>
          <a:stretch/>
        </p:blipFill>
        <p:spPr>
          <a:xfrm>
            <a:off x="985756" y="1199287"/>
            <a:ext cx="7041324" cy="3511475"/>
          </a:xfrm>
          <a:prstGeom prst="rect">
            <a:avLst/>
          </a:prstGeom>
          <a:noFill/>
          <a:ln>
            <a:noFill/>
          </a:ln>
        </p:spPr>
      </p:pic>
      <p:sp>
        <p:nvSpPr>
          <p:cNvPr id="2" name="Arrow: Right 1">
            <a:extLst>
              <a:ext uri="{FF2B5EF4-FFF2-40B4-BE49-F238E27FC236}">
                <a16:creationId xmlns:a16="http://schemas.microsoft.com/office/drawing/2014/main" xmlns="" id="{0DF69B90-EEC3-4CE6-90AD-CD2FB281BA91}"/>
              </a:ext>
            </a:extLst>
          </p:cNvPr>
          <p:cNvSpPr/>
          <p:nvPr/>
        </p:nvSpPr>
        <p:spPr>
          <a:xfrm>
            <a:off x="91666" y="2235746"/>
            <a:ext cx="1442801" cy="777614"/>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cs typeface="Arial"/>
              </a:rPr>
              <a:t>Domain</a:t>
            </a:r>
            <a:endParaRPr lang="en-US" dirty="0">
              <a:solidFill>
                <a:schemeClr val="tx1"/>
              </a:solidFill>
            </a:endParaRPr>
          </a:p>
        </p:txBody>
      </p:sp>
      <p:sp>
        <p:nvSpPr>
          <p:cNvPr id="4" name="Arrow: Left 3">
            <a:extLst>
              <a:ext uri="{FF2B5EF4-FFF2-40B4-BE49-F238E27FC236}">
                <a16:creationId xmlns:a16="http://schemas.microsoft.com/office/drawing/2014/main" xmlns="" id="{4847D8C1-8905-405E-81C9-F8912416DDB5}"/>
              </a:ext>
            </a:extLst>
          </p:cNvPr>
          <p:cNvSpPr/>
          <p:nvPr/>
        </p:nvSpPr>
        <p:spPr>
          <a:xfrm rot="-1980000">
            <a:off x="6112455" y="490531"/>
            <a:ext cx="1845662" cy="674557"/>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cs typeface="Arial"/>
              </a:rPr>
              <a:t>Levels</a:t>
            </a:r>
          </a:p>
        </p:txBody>
      </p:sp>
      <p:sp>
        <p:nvSpPr>
          <p:cNvPr id="9" name="Arrow: Right 8">
            <a:extLst>
              <a:ext uri="{FF2B5EF4-FFF2-40B4-BE49-F238E27FC236}">
                <a16:creationId xmlns:a16="http://schemas.microsoft.com/office/drawing/2014/main" xmlns="" id="{D4DA28FF-9F35-48C6-9D58-9DF0A5630CAD}"/>
              </a:ext>
            </a:extLst>
          </p:cNvPr>
          <p:cNvSpPr/>
          <p:nvPr/>
        </p:nvSpPr>
        <p:spPr>
          <a:xfrm>
            <a:off x="91665" y="3472434"/>
            <a:ext cx="1442801" cy="777614"/>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cs typeface="Arial"/>
              </a:rPr>
              <a:t>Domain</a:t>
            </a:r>
            <a:endParaRPr lang="en-US" dirty="0">
              <a:solidFill>
                <a:schemeClr val="tx1"/>
              </a:solidFill>
            </a:endParaRPr>
          </a:p>
        </p:txBody>
      </p:sp>
      <p:sp>
        <p:nvSpPr>
          <p:cNvPr id="5" name="TextBox 4">
            <a:extLst>
              <a:ext uri="{FF2B5EF4-FFF2-40B4-BE49-F238E27FC236}">
                <a16:creationId xmlns:a16="http://schemas.microsoft.com/office/drawing/2014/main" xmlns="" id="{E3E55E87-9A2B-42BE-9F48-7538598481CD}"/>
              </a:ext>
            </a:extLst>
          </p:cNvPr>
          <p:cNvSpPr txBox="1"/>
          <p:nvPr/>
        </p:nvSpPr>
        <p:spPr>
          <a:xfrm>
            <a:off x="3034103" y="2026951"/>
            <a:ext cx="3970519"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200" b="1" dirty="0">
                <a:solidFill>
                  <a:srgbClr val="C00000"/>
                </a:solidFill>
                <a:latin typeface="Georgia Pro Black"/>
              </a:rPr>
              <a:t>"KEY USES"</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9"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a:extLst>
              <a:ext uri="{FF2B5EF4-FFF2-40B4-BE49-F238E27FC236}">
                <a16:creationId xmlns:a16="http://schemas.microsoft.com/office/drawing/2014/main" xmlns="" id="{0B6D50D9-16EA-47AE-B3A9-FFF929B4528A}"/>
              </a:ext>
            </a:extLst>
          </p:cNvPr>
          <p:cNvCxnSpPr/>
          <p:nvPr/>
        </p:nvCxnSpPr>
        <p:spPr>
          <a:xfrm flipH="1">
            <a:off x="834381" y="4104704"/>
            <a:ext cx="9369" cy="749508"/>
          </a:xfrm>
          <a:prstGeom prst="straightConnector1">
            <a:avLst/>
          </a:prstGeom>
          <a:ln/>
        </p:spPr>
        <p:style>
          <a:lnRef idx="3">
            <a:schemeClr val="dk1"/>
          </a:lnRef>
          <a:fillRef idx="0">
            <a:schemeClr val="dk1"/>
          </a:fillRef>
          <a:effectRef idx="2">
            <a:schemeClr val="dk1"/>
          </a:effectRef>
          <a:fontRef idx="minor">
            <a:schemeClr val="tx1"/>
          </a:fontRef>
        </p:style>
      </p:cxnSp>
      <p:cxnSp>
        <p:nvCxnSpPr>
          <p:cNvPr id="5" name="Straight Arrow Connector 4">
            <a:extLst>
              <a:ext uri="{FF2B5EF4-FFF2-40B4-BE49-F238E27FC236}">
                <a16:creationId xmlns:a16="http://schemas.microsoft.com/office/drawing/2014/main" xmlns="" id="{1F2FC150-3CEB-4026-90E8-03ABB6E7C991}"/>
              </a:ext>
            </a:extLst>
          </p:cNvPr>
          <p:cNvCxnSpPr>
            <a:cxnSpLocks/>
          </p:cNvCxnSpPr>
          <p:nvPr/>
        </p:nvCxnSpPr>
        <p:spPr>
          <a:xfrm flipV="1">
            <a:off x="835700" y="4091376"/>
            <a:ext cx="1217951" cy="18737"/>
          </a:xfrm>
          <a:prstGeom prst="straightConnector1">
            <a:avLst/>
          </a:prstGeom>
          <a:ln/>
        </p:spPr>
        <p:style>
          <a:lnRef idx="3">
            <a:schemeClr val="dk1"/>
          </a:lnRef>
          <a:fillRef idx="0">
            <a:schemeClr val="dk1"/>
          </a:fillRef>
          <a:effectRef idx="2">
            <a:schemeClr val="dk1"/>
          </a:effectRef>
          <a:fontRef idx="minor">
            <a:schemeClr val="tx1"/>
          </a:fontRef>
        </p:style>
      </p:cxnSp>
      <p:cxnSp>
        <p:nvCxnSpPr>
          <p:cNvPr id="10" name="Straight Arrow Connector 9">
            <a:extLst>
              <a:ext uri="{FF2B5EF4-FFF2-40B4-BE49-F238E27FC236}">
                <a16:creationId xmlns:a16="http://schemas.microsoft.com/office/drawing/2014/main" xmlns="" id="{8C91C703-083F-483D-B1A4-1FC488D7D607}"/>
              </a:ext>
            </a:extLst>
          </p:cNvPr>
          <p:cNvCxnSpPr>
            <a:cxnSpLocks/>
          </p:cNvCxnSpPr>
          <p:nvPr/>
        </p:nvCxnSpPr>
        <p:spPr>
          <a:xfrm flipH="1">
            <a:off x="2053651" y="3351236"/>
            <a:ext cx="9369" cy="749508"/>
          </a:xfrm>
          <a:prstGeom prst="straightConnector1">
            <a:avLst/>
          </a:prstGeom>
        </p:spPr>
        <p:style>
          <a:lnRef idx="3">
            <a:schemeClr val="dk1"/>
          </a:lnRef>
          <a:fillRef idx="0">
            <a:schemeClr val="dk1"/>
          </a:fillRef>
          <a:effectRef idx="2">
            <a:schemeClr val="dk1"/>
          </a:effectRef>
          <a:fontRef idx="minor">
            <a:schemeClr val="tx1"/>
          </a:fontRef>
        </p:style>
      </p:cxnSp>
      <p:cxnSp>
        <p:nvCxnSpPr>
          <p:cNvPr id="11" name="Straight Arrow Connector 10">
            <a:extLst>
              <a:ext uri="{FF2B5EF4-FFF2-40B4-BE49-F238E27FC236}">
                <a16:creationId xmlns:a16="http://schemas.microsoft.com/office/drawing/2014/main" xmlns="" id="{ACC15359-8077-470E-A1AE-E7802EE5E06F}"/>
              </a:ext>
            </a:extLst>
          </p:cNvPr>
          <p:cNvCxnSpPr>
            <a:cxnSpLocks/>
          </p:cNvCxnSpPr>
          <p:nvPr/>
        </p:nvCxnSpPr>
        <p:spPr>
          <a:xfrm flipH="1">
            <a:off x="3280971" y="2601728"/>
            <a:ext cx="9369" cy="749508"/>
          </a:xfrm>
          <a:prstGeom prst="straightConnector1">
            <a:avLst/>
          </a:prstGeom>
        </p:spPr>
        <p:style>
          <a:lnRef idx="3">
            <a:schemeClr val="dk1"/>
          </a:lnRef>
          <a:fillRef idx="0">
            <a:schemeClr val="dk1"/>
          </a:fillRef>
          <a:effectRef idx="2">
            <a:schemeClr val="dk1"/>
          </a:effectRef>
          <a:fontRef idx="minor">
            <a:schemeClr val="tx1"/>
          </a:fontRef>
        </p:style>
      </p:cxnSp>
      <p:cxnSp>
        <p:nvCxnSpPr>
          <p:cNvPr id="12" name="Straight Arrow Connector 11">
            <a:extLst>
              <a:ext uri="{FF2B5EF4-FFF2-40B4-BE49-F238E27FC236}">
                <a16:creationId xmlns:a16="http://schemas.microsoft.com/office/drawing/2014/main" xmlns="" id="{C3F13C0F-BCBA-4060-994F-67C760BD4927}"/>
              </a:ext>
            </a:extLst>
          </p:cNvPr>
          <p:cNvCxnSpPr>
            <a:cxnSpLocks/>
          </p:cNvCxnSpPr>
          <p:nvPr/>
        </p:nvCxnSpPr>
        <p:spPr>
          <a:xfrm flipH="1">
            <a:off x="5726241" y="1102713"/>
            <a:ext cx="9369" cy="749508"/>
          </a:xfrm>
          <a:prstGeom prst="straightConnector1">
            <a:avLst/>
          </a:prstGeom>
        </p:spPr>
        <p:style>
          <a:lnRef idx="3">
            <a:schemeClr val="dk1"/>
          </a:lnRef>
          <a:fillRef idx="0">
            <a:schemeClr val="dk1"/>
          </a:fillRef>
          <a:effectRef idx="2">
            <a:schemeClr val="dk1"/>
          </a:effectRef>
          <a:fontRef idx="minor">
            <a:schemeClr val="tx1"/>
          </a:fontRef>
        </p:style>
      </p:cxnSp>
      <p:cxnSp>
        <p:nvCxnSpPr>
          <p:cNvPr id="13" name="Straight Arrow Connector 12">
            <a:extLst>
              <a:ext uri="{FF2B5EF4-FFF2-40B4-BE49-F238E27FC236}">
                <a16:creationId xmlns:a16="http://schemas.microsoft.com/office/drawing/2014/main" xmlns="" id="{E0740EA2-6AC0-488E-9B0D-96ACA153AAFC}"/>
              </a:ext>
            </a:extLst>
          </p:cNvPr>
          <p:cNvCxnSpPr>
            <a:cxnSpLocks/>
          </p:cNvCxnSpPr>
          <p:nvPr/>
        </p:nvCxnSpPr>
        <p:spPr>
          <a:xfrm flipH="1">
            <a:off x="4498922" y="1852220"/>
            <a:ext cx="9369" cy="749508"/>
          </a:xfrm>
          <a:prstGeom prst="straightConnector1">
            <a:avLst/>
          </a:prstGeom>
        </p:spPr>
        <p:style>
          <a:lnRef idx="3">
            <a:schemeClr val="dk1"/>
          </a:lnRef>
          <a:fillRef idx="0">
            <a:schemeClr val="dk1"/>
          </a:fillRef>
          <a:effectRef idx="2">
            <a:schemeClr val="dk1"/>
          </a:effectRef>
          <a:fontRef idx="minor">
            <a:schemeClr val="tx1"/>
          </a:fontRef>
        </p:style>
      </p:cxnSp>
      <p:cxnSp>
        <p:nvCxnSpPr>
          <p:cNvPr id="14" name="Straight Arrow Connector 13">
            <a:extLst>
              <a:ext uri="{FF2B5EF4-FFF2-40B4-BE49-F238E27FC236}">
                <a16:creationId xmlns:a16="http://schemas.microsoft.com/office/drawing/2014/main" xmlns="" id="{081A2AD9-9D54-4551-AAEE-76803CB489BE}"/>
              </a:ext>
            </a:extLst>
          </p:cNvPr>
          <p:cNvCxnSpPr>
            <a:cxnSpLocks/>
          </p:cNvCxnSpPr>
          <p:nvPr/>
        </p:nvCxnSpPr>
        <p:spPr>
          <a:xfrm flipV="1">
            <a:off x="2063019" y="3341867"/>
            <a:ext cx="1217951" cy="18737"/>
          </a:xfrm>
          <a:prstGeom prst="straightConnector1">
            <a:avLst/>
          </a:prstGeom>
        </p:spPr>
        <p:style>
          <a:lnRef idx="3">
            <a:schemeClr val="dk1"/>
          </a:lnRef>
          <a:fillRef idx="0">
            <a:schemeClr val="dk1"/>
          </a:fillRef>
          <a:effectRef idx="2">
            <a:schemeClr val="dk1"/>
          </a:effectRef>
          <a:fontRef idx="minor">
            <a:schemeClr val="tx1"/>
          </a:fontRef>
        </p:style>
      </p:cxnSp>
      <p:cxnSp>
        <p:nvCxnSpPr>
          <p:cNvPr id="15" name="Straight Arrow Connector 14">
            <a:extLst>
              <a:ext uri="{FF2B5EF4-FFF2-40B4-BE49-F238E27FC236}">
                <a16:creationId xmlns:a16="http://schemas.microsoft.com/office/drawing/2014/main" xmlns="" id="{495A5229-7E50-4E03-9187-1B7A980F6D7B}"/>
              </a:ext>
            </a:extLst>
          </p:cNvPr>
          <p:cNvCxnSpPr>
            <a:cxnSpLocks/>
          </p:cNvCxnSpPr>
          <p:nvPr/>
        </p:nvCxnSpPr>
        <p:spPr>
          <a:xfrm>
            <a:off x="5735609" y="1112080"/>
            <a:ext cx="2267262" cy="18738"/>
          </a:xfrm>
          <a:prstGeom prst="straightConnector1">
            <a:avLst/>
          </a:prstGeom>
        </p:spPr>
        <p:style>
          <a:lnRef idx="3">
            <a:schemeClr val="dk1"/>
          </a:lnRef>
          <a:fillRef idx="0">
            <a:schemeClr val="dk1"/>
          </a:fillRef>
          <a:effectRef idx="2">
            <a:schemeClr val="dk1"/>
          </a:effectRef>
          <a:fontRef idx="minor">
            <a:schemeClr val="tx1"/>
          </a:fontRef>
        </p:style>
      </p:cxnSp>
      <p:cxnSp>
        <p:nvCxnSpPr>
          <p:cNvPr id="16" name="Straight Arrow Connector 15">
            <a:extLst>
              <a:ext uri="{FF2B5EF4-FFF2-40B4-BE49-F238E27FC236}">
                <a16:creationId xmlns:a16="http://schemas.microsoft.com/office/drawing/2014/main" xmlns="" id="{A516E73D-491E-4D5A-BB00-D80E4BC0D072}"/>
              </a:ext>
            </a:extLst>
          </p:cNvPr>
          <p:cNvCxnSpPr>
            <a:cxnSpLocks/>
          </p:cNvCxnSpPr>
          <p:nvPr/>
        </p:nvCxnSpPr>
        <p:spPr>
          <a:xfrm flipV="1">
            <a:off x="4508289" y="1842851"/>
            <a:ext cx="1217951" cy="18737"/>
          </a:xfrm>
          <a:prstGeom prst="straightConnector1">
            <a:avLst/>
          </a:prstGeom>
        </p:spPr>
        <p:style>
          <a:lnRef idx="3">
            <a:schemeClr val="dk1"/>
          </a:lnRef>
          <a:fillRef idx="0">
            <a:schemeClr val="dk1"/>
          </a:fillRef>
          <a:effectRef idx="2">
            <a:schemeClr val="dk1"/>
          </a:effectRef>
          <a:fontRef idx="minor">
            <a:schemeClr val="tx1"/>
          </a:fontRef>
        </p:style>
      </p:cxnSp>
      <p:cxnSp>
        <p:nvCxnSpPr>
          <p:cNvPr id="17" name="Straight Arrow Connector 16">
            <a:extLst>
              <a:ext uri="{FF2B5EF4-FFF2-40B4-BE49-F238E27FC236}">
                <a16:creationId xmlns:a16="http://schemas.microsoft.com/office/drawing/2014/main" xmlns="" id="{179294B0-5728-4E25-A387-2A0287F20298}"/>
              </a:ext>
            </a:extLst>
          </p:cNvPr>
          <p:cNvCxnSpPr>
            <a:cxnSpLocks/>
          </p:cNvCxnSpPr>
          <p:nvPr/>
        </p:nvCxnSpPr>
        <p:spPr>
          <a:xfrm flipV="1">
            <a:off x="3280970" y="2592359"/>
            <a:ext cx="1217951" cy="18737"/>
          </a:xfrm>
          <a:prstGeom prst="straightConnector1">
            <a:avLst/>
          </a:prstGeom>
        </p:spPr>
        <p:style>
          <a:lnRef idx="3">
            <a:schemeClr val="dk1"/>
          </a:lnRef>
          <a:fillRef idx="0">
            <a:schemeClr val="dk1"/>
          </a:fillRef>
          <a:effectRef idx="2">
            <a:schemeClr val="dk1"/>
          </a:effectRef>
          <a:fontRef idx="minor">
            <a:schemeClr val="tx1"/>
          </a:fontRef>
        </p:style>
      </p:cxnSp>
      <p:pic>
        <p:nvPicPr>
          <p:cNvPr id="18" name="Picture 18" descr="A close up of a logo&#10;&#10;Description generated with high confidence">
            <a:extLst>
              <a:ext uri="{FF2B5EF4-FFF2-40B4-BE49-F238E27FC236}">
                <a16:creationId xmlns:a16="http://schemas.microsoft.com/office/drawing/2014/main" xmlns="" id="{BD8D4C43-679A-4B19-AB47-517BAD13E08D}"/>
              </a:ext>
            </a:extLst>
          </p:cNvPr>
          <p:cNvPicPr>
            <a:picLocks noChangeAspect="1"/>
          </p:cNvPicPr>
          <p:nvPr/>
        </p:nvPicPr>
        <p:blipFill>
          <a:blip r:embed="rId3"/>
          <a:stretch>
            <a:fillRect/>
          </a:stretch>
        </p:blipFill>
        <p:spPr>
          <a:xfrm>
            <a:off x="1123560" y="4229022"/>
            <a:ext cx="647857" cy="639113"/>
          </a:xfrm>
          <a:prstGeom prst="rect">
            <a:avLst/>
          </a:prstGeom>
        </p:spPr>
      </p:pic>
      <p:pic>
        <p:nvPicPr>
          <p:cNvPr id="20" name="Picture 20">
            <a:extLst>
              <a:ext uri="{FF2B5EF4-FFF2-40B4-BE49-F238E27FC236}">
                <a16:creationId xmlns:a16="http://schemas.microsoft.com/office/drawing/2014/main" xmlns="" id="{76589D4C-D295-4B72-9E5F-A18D9342A159}"/>
              </a:ext>
            </a:extLst>
          </p:cNvPr>
          <p:cNvPicPr>
            <a:picLocks noChangeAspect="1"/>
          </p:cNvPicPr>
          <p:nvPr/>
        </p:nvPicPr>
        <p:blipFill>
          <a:blip r:embed="rId4"/>
          <a:stretch>
            <a:fillRect/>
          </a:stretch>
        </p:blipFill>
        <p:spPr>
          <a:xfrm>
            <a:off x="2313717" y="3508246"/>
            <a:ext cx="656601" cy="637863"/>
          </a:xfrm>
          <a:prstGeom prst="rect">
            <a:avLst/>
          </a:prstGeom>
        </p:spPr>
      </p:pic>
      <p:pic>
        <p:nvPicPr>
          <p:cNvPr id="22" name="Picture 22" descr="A picture containing object&#10;&#10;Description generated with high confidence">
            <a:extLst>
              <a:ext uri="{FF2B5EF4-FFF2-40B4-BE49-F238E27FC236}">
                <a16:creationId xmlns:a16="http://schemas.microsoft.com/office/drawing/2014/main" xmlns="" id="{35F399E4-E0ED-43FF-BC23-6CD1B3399779}"/>
              </a:ext>
            </a:extLst>
          </p:cNvPr>
          <p:cNvPicPr>
            <a:picLocks noChangeAspect="1"/>
          </p:cNvPicPr>
          <p:nvPr/>
        </p:nvPicPr>
        <p:blipFill>
          <a:blip r:embed="rId5"/>
          <a:stretch>
            <a:fillRect/>
          </a:stretch>
        </p:blipFill>
        <p:spPr>
          <a:xfrm>
            <a:off x="3559774" y="2753974"/>
            <a:ext cx="656603" cy="656758"/>
          </a:xfrm>
          <a:prstGeom prst="rect">
            <a:avLst/>
          </a:prstGeom>
        </p:spPr>
      </p:pic>
      <p:pic>
        <p:nvPicPr>
          <p:cNvPr id="24" name="Picture 24" descr="A close up of a logo&#10;&#10;Description generated with high confidence">
            <a:extLst>
              <a:ext uri="{FF2B5EF4-FFF2-40B4-BE49-F238E27FC236}">
                <a16:creationId xmlns:a16="http://schemas.microsoft.com/office/drawing/2014/main" xmlns="" id="{A339824D-5D3C-4F6A-8191-4B8BE0614AAB}"/>
              </a:ext>
            </a:extLst>
          </p:cNvPr>
          <p:cNvPicPr>
            <a:picLocks noChangeAspect="1"/>
          </p:cNvPicPr>
          <p:nvPr/>
        </p:nvPicPr>
        <p:blipFill>
          <a:blip r:embed="rId6"/>
          <a:stretch>
            <a:fillRect/>
          </a:stretch>
        </p:blipFill>
        <p:spPr>
          <a:xfrm>
            <a:off x="4791700" y="2004310"/>
            <a:ext cx="647388" cy="657069"/>
          </a:xfrm>
          <a:prstGeom prst="rect">
            <a:avLst/>
          </a:prstGeom>
        </p:spPr>
      </p:pic>
      <p:pic>
        <p:nvPicPr>
          <p:cNvPr id="26" name="Picture 26" descr="A picture containing object&#10;&#10;Description generated with high confidence">
            <a:extLst>
              <a:ext uri="{FF2B5EF4-FFF2-40B4-BE49-F238E27FC236}">
                <a16:creationId xmlns:a16="http://schemas.microsoft.com/office/drawing/2014/main" xmlns="" id="{69524555-9BB0-4C56-A120-6C0EF13BE994}"/>
              </a:ext>
            </a:extLst>
          </p:cNvPr>
          <p:cNvPicPr>
            <a:picLocks noChangeAspect="1"/>
          </p:cNvPicPr>
          <p:nvPr/>
        </p:nvPicPr>
        <p:blipFill>
          <a:blip r:embed="rId7"/>
          <a:stretch>
            <a:fillRect/>
          </a:stretch>
        </p:blipFill>
        <p:spPr>
          <a:xfrm>
            <a:off x="6070939" y="1306721"/>
            <a:ext cx="627870" cy="618813"/>
          </a:xfrm>
          <a:prstGeom prst="rect">
            <a:avLst/>
          </a:prstGeom>
        </p:spPr>
      </p:pic>
      <p:pic>
        <p:nvPicPr>
          <p:cNvPr id="28" name="Picture 28" descr="A picture containing wheel, transport&#10;&#10;Description generated with high confidence">
            <a:extLst>
              <a:ext uri="{FF2B5EF4-FFF2-40B4-BE49-F238E27FC236}">
                <a16:creationId xmlns:a16="http://schemas.microsoft.com/office/drawing/2014/main" xmlns="" id="{0AACF6D3-B16E-40B3-AD49-9FD9D767899B}"/>
              </a:ext>
            </a:extLst>
          </p:cNvPr>
          <p:cNvPicPr>
            <a:picLocks noChangeAspect="1"/>
          </p:cNvPicPr>
          <p:nvPr/>
        </p:nvPicPr>
        <p:blipFill>
          <a:blip r:embed="rId8"/>
          <a:stretch>
            <a:fillRect/>
          </a:stretch>
        </p:blipFill>
        <p:spPr>
          <a:xfrm>
            <a:off x="6782503" y="1306252"/>
            <a:ext cx="628807" cy="619751"/>
          </a:xfrm>
          <a:prstGeom prst="rect">
            <a:avLst/>
          </a:prstGeom>
        </p:spPr>
      </p:pic>
      <p:sp>
        <p:nvSpPr>
          <p:cNvPr id="30" name="Arrow: Right 29">
            <a:extLst>
              <a:ext uri="{FF2B5EF4-FFF2-40B4-BE49-F238E27FC236}">
                <a16:creationId xmlns:a16="http://schemas.microsoft.com/office/drawing/2014/main" xmlns="" id="{D85D53FF-7BAB-4257-8D91-CDC7E996113A}"/>
              </a:ext>
            </a:extLst>
          </p:cNvPr>
          <p:cNvSpPr/>
          <p:nvPr/>
        </p:nvSpPr>
        <p:spPr>
          <a:xfrm rot="19620000">
            <a:off x="-258532" y="2162776"/>
            <a:ext cx="4824957" cy="712032"/>
          </a:xfrm>
          <a:prstGeom prst="rightArrow">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cs typeface="Arial"/>
              </a:rPr>
              <a:t>Language Proficiency</a:t>
            </a:r>
          </a:p>
        </p:txBody>
      </p:sp>
      <p:sp>
        <p:nvSpPr>
          <p:cNvPr id="31" name="Arrow: Right 30">
            <a:extLst>
              <a:ext uri="{FF2B5EF4-FFF2-40B4-BE49-F238E27FC236}">
                <a16:creationId xmlns:a16="http://schemas.microsoft.com/office/drawing/2014/main" xmlns="" id="{84FF1870-E1CB-4864-95C9-0D9B432C2A37}"/>
              </a:ext>
            </a:extLst>
          </p:cNvPr>
          <p:cNvSpPr/>
          <p:nvPr/>
        </p:nvSpPr>
        <p:spPr>
          <a:xfrm rot="19620000">
            <a:off x="4069878" y="3155873"/>
            <a:ext cx="4824957" cy="712032"/>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cs typeface="Arial"/>
              </a:rPr>
              <a:t>Complexity of academic skills</a:t>
            </a:r>
          </a:p>
        </p:txBody>
      </p:sp>
      <p:sp>
        <p:nvSpPr>
          <p:cNvPr id="32" name="TextBox 31">
            <a:extLst>
              <a:ext uri="{FF2B5EF4-FFF2-40B4-BE49-F238E27FC236}">
                <a16:creationId xmlns:a16="http://schemas.microsoft.com/office/drawing/2014/main" xmlns="" id="{C5DD3C22-35DE-45D1-8172-D8F7CAF29643}"/>
              </a:ext>
            </a:extLst>
          </p:cNvPr>
          <p:cNvSpPr txBox="1"/>
          <p:nvPr/>
        </p:nvSpPr>
        <p:spPr>
          <a:xfrm>
            <a:off x="141469" y="183629"/>
            <a:ext cx="231223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a:solidFill>
                  <a:schemeClr val="tx1"/>
                </a:solidFill>
                <a:latin typeface="Broadway"/>
              </a:rPr>
              <a:t>Listening</a:t>
            </a:r>
          </a:p>
        </p:txBody>
      </p:sp>
      <p:sp>
        <p:nvSpPr>
          <p:cNvPr id="34" name="TextBox 33">
            <a:extLst>
              <a:ext uri="{FF2B5EF4-FFF2-40B4-BE49-F238E27FC236}">
                <a16:creationId xmlns:a16="http://schemas.microsoft.com/office/drawing/2014/main" xmlns="" id="{4C302DD0-BBD8-430E-B485-1AE18EFEE8A5}"/>
              </a:ext>
            </a:extLst>
          </p:cNvPr>
          <p:cNvSpPr txBox="1"/>
          <p:nvPr/>
        </p:nvSpPr>
        <p:spPr>
          <a:xfrm>
            <a:off x="2521157" y="183628"/>
            <a:ext cx="231223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a:solidFill>
                  <a:schemeClr val="tx1"/>
                </a:solidFill>
                <a:latin typeface="Broadway"/>
              </a:rPr>
              <a:t>Speaking</a:t>
            </a:r>
            <a:endParaRPr lang="en-US"/>
          </a:p>
        </p:txBody>
      </p:sp>
      <p:sp>
        <p:nvSpPr>
          <p:cNvPr id="35" name="TextBox 34">
            <a:extLst>
              <a:ext uri="{FF2B5EF4-FFF2-40B4-BE49-F238E27FC236}">
                <a16:creationId xmlns:a16="http://schemas.microsoft.com/office/drawing/2014/main" xmlns="" id="{67423165-B7AC-4CA6-8CD4-949247AEB8BB}"/>
              </a:ext>
            </a:extLst>
          </p:cNvPr>
          <p:cNvSpPr txBox="1"/>
          <p:nvPr/>
        </p:nvSpPr>
        <p:spPr>
          <a:xfrm>
            <a:off x="4835265" y="183628"/>
            <a:ext cx="202179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a:solidFill>
                  <a:schemeClr val="tx1"/>
                </a:solidFill>
                <a:latin typeface="Broadway"/>
              </a:rPr>
              <a:t>Reading</a:t>
            </a:r>
            <a:endParaRPr lang="en-US"/>
          </a:p>
        </p:txBody>
      </p:sp>
      <p:sp>
        <p:nvSpPr>
          <p:cNvPr id="36" name="TextBox 35">
            <a:extLst>
              <a:ext uri="{FF2B5EF4-FFF2-40B4-BE49-F238E27FC236}">
                <a16:creationId xmlns:a16="http://schemas.microsoft.com/office/drawing/2014/main" xmlns="" id="{671BA953-7DAA-4D36-8267-14CA069F5B76}"/>
              </a:ext>
            </a:extLst>
          </p:cNvPr>
          <p:cNvSpPr txBox="1"/>
          <p:nvPr/>
        </p:nvSpPr>
        <p:spPr>
          <a:xfrm>
            <a:off x="6952625" y="183628"/>
            <a:ext cx="190937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a:solidFill>
                  <a:schemeClr val="tx1"/>
                </a:solidFill>
                <a:latin typeface="Broadway"/>
              </a:rPr>
              <a:t>Writing</a:t>
            </a:r>
          </a:p>
        </p:txBody>
      </p:sp>
    </p:spTree>
    <p:extLst>
      <p:ext uri="{BB962C8B-B14F-4D97-AF65-F5344CB8AC3E}">
        <p14:creationId xmlns:p14="http://schemas.microsoft.com/office/powerpoint/2010/main" val="3640838934"/>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500" fill="hold"/>
                                        <p:tgtEl>
                                          <p:spTgt spid="31"/>
                                        </p:tgtEl>
                                        <p:attrNameLst>
                                          <p:attrName>ppt_x</p:attrName>
                                        </p:attrNameLst>
                                      </p:cBhvr>
                                      <p:tavLst>
                                        <p:tav tm="0">
                                          <p:val>
                                            <p:strVal val="#ppt_x"/>
                                          </p:val>
                                        </p:tav>
                                        <p:tav tm="100000">
                                          <p:val>
                                            <p:strVal val="#ppt_x"/>
                                          </p:val>
                                        </p:tav>
                                      </p:tavLst>
                                    </p:anim>
                                    <p:anim calcmode="lin" valueType="num">
                                      <p:cBhvr additive="base">
                                        <p:cTn id="1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9"/>
          <p:cNvSpPr txBox="1">
            <a:spLocks noGrp="1"/>
          </p:cNvSpPr>
          <p:nvPr>
            <p:ph type="title"/>
          </p:nvPr>
        </p:nvSpPr>
        <p:spPr>
          <a:xfrm>
            <a:off x="490250" y="587950"/>
            <a:ext cx="80340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200" b="1" dirty="0"/>
              <a:t>Example #1 </a:t>
            </a:r>
            <a:endParaRPr sz="4200" b="1" dirty="0"/>
          </a:p>
          <a:p>
            <a:pPr marL="0" lvl="0" indent="0" algn="l" rtl="0">
              <a:spcBef>
                <a:spcPts val="0"/>
              </a:spcBef>
              <a:spcAft>
                <a:spcPts val="0"/>
              </a:spcAft>
              <a:buNone/>
            </a:pPr>
            <a:endParaRPr sz="1800" b="1" dirty="0"/>
          </a:p>
          <a:p>
            <a:pPr marL="0" lvl="0" indent="0" algn="l" rtl="0">
              <a:spcBef>
                <a:spcPts val="0"/>
              </a:spcBef>
              <a:spcAft>
                <a:spcPts val="0"/>
              </a:spcAft>
              <a:buNone/>
            </a:pPr>
            <a:r>
              <a:rPr lang="en" sz="1600" dirty="0">
                <a:solidFill>
                  <a:srgbClr val="000000"/>
                </a:solidFill>
                <a:latin typeface="Arial"/>
                <a:ea typeface="Arial"/>
                <a:cs typeface="Arial"/>
                <a:sym typeface="Arial"/>
              </a:rPr>
              <a:t>Linh was born in the United States.  Her parents are Vietnamese and arrived in the country shortly before her birth.  The only language spoken in the home is Vietnamese.  Linh is currently in 2nd grade and has been in school since </a:t>
            </a:r>
            <a:r>
              <a:rPr lang="en" sz="1600" dirty="0" err="1">
                <a:solidFill>
                  <a:srgbClr val="000000"/>
                </a:solidFill>
                <a:latin typeface="Arial"/>
                <a:ea typeface="Arial"/>
                <a:cs typeface="Arial"/>
                <a:sym typeface="Arial"/>
              </a:rPr>
              <a:t>Headstart</a:t>
            </a:r>
            <a:r>
              <a:rPr lang="en" sz="1600" dirty="0">
                <a:solidFill>
                  <a:srgbClr val="000000"/>
                </a:solidFill>
                <a:latin typeface="Arial"/>
                <a:ea typeface="Arial"/>
                <a:cs typeface="Arial"/>
                <a:sym typeface="Arial"/>
              </a:rPr>
              <a:t> when she was 3 years old.  She is getting As and </a:t>
            </a:r>
            <a:r>
              <a:rPr lang="en" sz="1600" dirty="0" err="1">
                <a:solidFill>
                  <a:srgbClr val="000000"/>
                </a:solidFill>
                <a:latin typeface="Arial"/>
                <a:ea typeface="Arial"/>
                <a:cs typeface="Arial"/>
                <a:sym typeface="Arial"/>
              </a:rPr>
              <a:t>Bs</a:t>
            </a:r>
            <a:r>
              <a:rPr lang="en" sz="1600" dirty="0">
                <a:solidFill>
                  <a:srgbClr val="000000"/>
                </a:solidFill>
                <a:latin typeface="Arial"/>
                <a:ea typeface="Arial"/>
                <a:cs typeface="Arial"/>
                <a:sym typeface="Arial"/>
              </a:rPr>
              <a:t> on her classroom assignments, and the teacher reports that she is a stellar student.  Her latest WIDA scores are:</a:t>
            </a:r>
            <a:endParaRPr sz="1600" dirty="0">
              <a:solidFill>
                <a:srgbClr val="000000"/>
              </a:solidFill>
              <a:latin typeface="Arial"/>
              <a:ea typeface="Arial"/>
              <a:cs typeface="Arial"/>
              <a:sym typeface="Arial"/>
            </a:endParaRPr>
          </a:p>
          <a:p>
            <a:pPr marL="2286000" lvl="4" indent="-330200" algn="l" rtl="0">
              <a:spcBef>
                <a:spcPts val="0"/>
              </a:spcBef>
              <a:spcAft>
                <a:spcPts val="0"/>
              </a:spcAft>
              <a:buClr>
                <a:srgbClr val="000000"/>
              </a:buClr>
              <a:buSzPts val="1600"/>
              <a:buFont typeface="Arial"/>
              <a:buChar char="○"/>
            </a:pPr>
            <a:r>
              <a:rPr lang="en" sz="1600" dirty="0">
                <a:solidFill>
                  <a:srgbClr val="000000"/>
                </a:solidFill>
                <a:latin typeface="Arial"/>
                <a:ea typeface="Arial"/>
                <a:cs typeface="Arial"/>
                <a:sym typeface="Arial"/>
              </a:rPr>
              <a:t>Overall Proficiency: 3.5</a:t>
            </a:r>
            <a:endParaRPr sz="1600" dirty="0">
              <a:solidFill>
                <a:srgbClr val="000000"/>
              </a:solidFill>
              <a:latin typeface="Arial"/>
              <a:ea typeface="Arial"/>
              <a:cs typeface="Arial"/>
              <a:sym typeface="Arial"/>
            </a:endParaRPr>
          </a:p>
          <a:p>
            <a:pPr marL="2286000" lvl="4" indent="-330200" algn="l" rtl="0">
              <a:spcBef>
                <a:spcPts val="0"/>
              </a:spcBef>
              <a:spcAft>
                <a:spcPts val="0"/>
              </a:spcAft>
              <a:buClr>
                <a:srgbClr val="000000"/>
              </a:buClr>
              <a:buSzPts val="1600"/>
              <a:buFont typeface="Arial"/>
              <a:buChar char="○"/>
            </a:pPr>
            <a:r>
              <a:rPr lang="en" sz="1600" dirty="0">
                <a:solidFill>
                  <a:srgbClr val="000000"/>
                </a:solidFill>
                <a:latin typeface="Arial"/>
                <a:ea typeface="Arial"/>
                <a:cs typeface="Arial"/>
                <a:sym typeface="Arial"/>
              </a:rPr>
              <a:t>Listening: 6</a:t>
            </a:r>
            <a:endParaRPr sz="1600" dirty="0">
              <a:solidFill>
                <a:srgbClr val="000000"/>
              </a:solidFill>
              <a:latin typeface="Arial"/>
              <a:ea typeface="Arial"/>
              <a:cs typeface="Arial"/>
              <a:sym typeface="Arial"/>
            </a:endParaRPr>
          </a:p>
          <a:p>
            <a:pPr marL="2286000" lvl="4" indent="-330200" algn="l" rtl="0">
              <a:spcBef>
                <a:spcPts val="0"/>
              </a:spcBef>
              <a:spcAft>
                <a:spcPts val="0"/>
              </a:spcAft>
              <a:buClr>
                <a:srgbClr val="000000"/>
              </a:buClr>
              <a:buSzPts val="1600"/>
              <a:buFont typeface="Arial"/>
              <a:buChar char="○"/>
            </a:pPr>
            <a:r>
              <a:rPr lang="en" sz="1600" dirty="0">
                <a:solidFill>
                  <a:srgbClr val="000000"/>
                </a:solidFill>
                <a:latin typeface="Arial"/>
                <a:ea typeface="Arial"/>
                <a:cs typeface="Arial"/>
                <a:sym typeface="Arial"/>
              </a:rPr>
              <a:t>Speaking: 4</a:t>
            </a:r>
            <a:endParaRPr sz="1600" dirty="0">
              <a:solidFill>
                <a:srgbClr val="000000"/>
              </a:solidFill>
              <a:latin typeface="Arial"/>
              <a:ea typeface="Arial"/>
              <a:cs typeface="Arial"/>
              <a:sym typeface="Arial"/>
            </a:endParaRPr>
          </a:p>
          <a:p>
            <a:pPr marL="2286000" lvl="4" indent="-330200" algn="l" rtl="0">
              <a:spcBef>
                <a:spcPts val="0"/>
              </a:spcBef>
              <a:spcAft>
                <a:spcPts val="0"/>
              </a:spcAft>
              <a:buClr>
                <a:srgbClr val="000000"/>
              </a:buClr>
              <a:buSzPts val="1600"/>
              <a:buFont typeface="Arial"/>
              <a:buChar char="○"/>
            </a:pPr>
            <a:r>
              <a:rPr lang="en" sz="1600" dirty="0">
                <a:solidFill>
                  <a:srgbClr val="000000"/>
                </a:solidFill>
                <a:latin typeface="Arial"/>
                <a:ea typeface="Arial"/>
                <a:cs typeface="Arial"/>
                <a:sym typeface="Arial"/>
              </a:rPr>
              <a:t>Reading: 3</a:t>
            </a:r>
            <a:endParaRPr sz="1600" dirty="0">
              <a:solidFill>
                <a:srgbClr val="000000"/>
              </a:solidFill>
              <a:latin typeface="Arial"/>
              <a:ea typeface="Arial"/>
              <a:cs typeface="Arial"/>
              <a:sym typeface="Arial"/>
            </a:endParaRPr>
          </a:p>
          <a:p>
            <a:pPr marL="2286000" lvl="4" indent="-330200" algn="l" rtl="0">
              <a:spcBef>
                <a:spcPts val="0"/>
              </a:spcBef>
              <a:spcAft>
                <a:spcPts val="0"/>
              </a:spcAft>
              <a:buClr>
                <a:srgbClr val="000000"/>
              </a:buClr>
              <a:buSzPts val="1600"/>
              <a:buFont typeface="Arial"/>
              <a:buChar char="○"/>
            </a:pPr>
            <a:r>
              <a:rPr lang="en" sz="1600" dirty="0">
                <a:solidFill>
                  <a:srgbClr val="000000"/>
                </a:solidFill>
                <a:latin typeface="Arial"/>
                <a:ea typeface="Arial"/>
                <a:cs typeface="Arial"/>
                <a:sym typeface="Arial"/>
              </a:rPr>
              <a:t>Writing: 2</a:t>
            </a:r>
            <a:endParaRPr sz="1600" dirty="0">
              <a:solidFill>
                <a:srgbClr val="000000"/>
              </a:solidFill>
              <a:latin typeface="Arial"/>
              <a:ea typeface="Arial"/>
              <a:cs typeface="Arial"/>
              <a:sym typeface="Arial"/>
            </a:endParaRPr>
          </a:p>
          <a:p>
            <a:pPr marL="0" lvl="0" indent="0" algn="l" rtl="0">
              <a:spcBef>
                <a:spcPts val="0"/>
              </a:spcBef>
              <a:spcAft>
                <a:spcPts val="0"/>
              </a:spcAft>
              <a:buNone/>
            </a:pPr>
            <a:r>
              <a:rPr lang="en" sz="1600" dirty="0">
                <a:solidFill>
                  <a:srgbClr val="000000"/>
                </a:solidFill>
                <a:latin typeface="Arial"/>
                <a:ea typeface="Arial"/>
                <a:cs typeface="Arial"/>
                <a:sym typeface="Arial"/>
              </a:rPr>
              <a:t>In what areas can the teacher support Linh with language development?  Based on the WIDA CAN DO chart, how can the teacher support Linh’s language development progress?</a:t>
            </a:r>
            <a:endParaRPr sz="4200" b="1" dirty="0"/>
          </a:p>
        </p:txBody>
      </p:sp>
    </p:spTree>
  </p:cSld>
  <p:clrMapOvr>
    <a:masterClrMapping/>
  </p:clrMapOvr>
  <p:transition spd="slow">
    <p:plus/>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 screenshot of a cell phone&#10;&#10;Description generated with very high confidence">
            <a:extLst>
              <a:ext uri="{FF2B5EF4-FFF2-40B4-BE49-F238E27FC236}">
                <a16:creationId xmlns:a16="http://schemas.microsoft.com/office/drawing/2014/main" xmlns="" id="{0A0C1261-3DB6-40E5-8FD1-16C1B4DAF8A8}"/>
              </a:ext>
            </a:extLst>
          </p:cNvPr>
          <p:cNvPicPr>
            <a:picLocks noChangeAspect="1"/>
          </p:cNvPicPr>
          <p:nvPr/>
        </p:nvPicPr>
        <p:blipFill>
          <a:blip r:embed="rId3"/>
          <a:stretch>
            <a:fillRect/>
          </a:stretch>
        </p:blipFill>
        <p:spPr>
          <a:xfrm>
            <a:off x="383147" y="261239"/>
            <a:ext cx="7757911" cy="2246479"/>
          </a:xfrm>
          <a:prstGeom prst="rect">
            <a:avLst/>
          </a:prstGeom>
        </p:spPr>
      </p:pic>
      <p:sp>
        <p:nvSpPr>
          <p:cNvPr id="5" name="Oval 4">
            <a:extLst>
              <a:ext uri="{FF2B5EF4-FFF2-40B4-BE49-F238E27FC236}">
                <a16:creationId xmlns:a16="http://schemas.microsoft.com/office/drawing/2014/main" xmlns="" id="{2232E7DA-855F-4062-9319-C89CB2A1CA0F}"/>
              </a:ext>
            </a:extLst>
          </p:cNvPr>
          <p:cNvSpPr/>
          <p:nvPr/>
        </p:nvSpPr>
        <p:spPr>
          <a:xfrm>
            <a:off x="3124736" y="214915"/>
            <a:ext cx="1336181" cy="2350392"/>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xmlns="" id="{D20652F4-3FC5-47E4-B86A-2BBF168B0C40}"/>
              </a:ext>
            </a:extLst>
          </p:cNvPr>
          <p:cNvSpPr/>
          <p:nvPr/>
        </p:nvSpPr>
        <p:spPr>
          <a:xfrm>
            <a:off x="4340179" y="214915"/>
            <a:ext cx="1336181" cy="2350392"/>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0BC0DAFF-6BB8-4B96-A11A-06BB8676FB31}"/>
              </a:ext>
            </a:extLst>
          </p:cNvPr>
          <p:cNvSpPr txBox="1"/>
          <p:nvPr/>
        </p:nvSpPr>
        <p:spPr>
          <a:xfrm>
            <a:off x="429430" y="2888490"/>
            <a:ext cx="2743199"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"Put words in order to form sentences"</a:t>
            </a:r>
          </a:p>
          <a:p>
            <a:pPr marL="285750" indent="-285750">
              <a:buFont typeface="Wingdings"/>
              <a:buChar char="Ø"/>
            </a:pPr>
            <a:r>
              <a:rPr lang="en-US" dirty="0">
                <a:solidFill>
                  <a:srgbClr val="0070C0"/>
                </a:solidFill>
              </a:rPr>
              <a:t>Cut-up Sentence Strips</a:t>
            </a:r>
          </a:p>
        </p:txBody>
      </p:sp>
      <p:sp>
        <p:nvSpPr>
          <p:cNvPr id="8" name="TextBox 7">
            <a:extLst>
              <a:ext uri="{FF2B5EF4-FFF2-40B4-BE49-F238E27FC236}">
                <a16:creationId xmlns:a16="http://schemas.microsoft.com/office/drawing/2014/main" xmlns="" id="{187B66F8-20ED-45DB-9D8E-837C6E3A8A34}"/>
              </a:ext>
            </a:extLst>
          </p:cNvPr>
          <p:cNvSpPr txBox="1"/>
          <p:nvPr/>
        </p:nvSpPr>
        <p:spPr>
          <a:xfrm>
            <a:off x="381134" y="3886602"/>
            <a:ext cx="2743199"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"Sort illustrated content words into categories"</a:t>
            </a:r>
          </a:p>
          <a:p>
            <a:pPr marL="285750" indent="-285750">
              <a:buFont typeface="Wingdings"/>
              <a:buChar char="Ø"/>
            </a:pPr>
            <a:r>
              <a:rPr lang="en-US" dirty="0">
                <a:solidFill>
                  <a:srgbClr val="0070C0"/>
                </a:solidFill>
              </a:rPr>
              <a:t>Content vocabulary with pictures</a:t>
            </a:r>
          </a:p>
          <a:p>
            <a:pPr marL="285750" indent="-285750">
              <a:buFont typeface="Wingdings"/>
              <a:buChar char="Ø"/>
            </a:pPr>
            <a:r>
              <a:rPr lang="en-US" dirty="0">
                <a:solidFill>
                  <a:srgbClr val="0070C0"/>
                </a:solidFill>
              </a:rPr>
              <a:t>"Sort, read and say" </a:t>
            </a:r>
          </a:p>
        </p:txBody>
      </p:sp>
      <p:sp>
        <p:nvSpPr>
          <p:cNvPr id="9" name="TextBox 8">
            <a:extLst>
              <a:ext uri="{FF2B5EF4-FFF2-40B4-BE49-F238E27FC236}">
                <a16:creationId xmlns:a16="http://schemas.microsoft.com/office/drawing/2014/main" xmlns="" id="{C567172E-A1C2-4C43-A78A-16DC5B9980D6}"/>
              </a:ext>
            </a:extLst>
          </p:cNvPr>
          <p:cNvSpPr txBox="1"/>
          <p:nvPr/>
        </p:nvSpPr>
        <p:spPr>
          <a:xfrm>
            <a:off x="3955021" y="2783848"/>
            <a:ext cx="4248415" cy="24622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"Distinguish between general and specific language in context"</a:t>
            </a:r>
          </a:p>
          <a:p>
            <a:pPr marL="285750" indent="-285750">
              <a:buFont typeface="Wingdings"/>
              <a:buChar char="Ø"/>
            </a:pPr>
            <a:r>
              <a:rPr lang="en-US" dirty="0">
                <a:solidFill>
                  <a:srgbClr val="0070C0"/>
                </a:solidFill>
              </a:rPr>
              <a:t>Practice with general and specific Science </a:t>
            </a:r>
            <a:r>
              <a:rPr lang="en-US">
                <a:solidFill>
                  <a:srgbClr val="0070C0"/>
                </a:solidFill>
              </a:rPr>
              <a:t>vocabulary words </a:t>
            </a:r>
          </a:p>
          <a:p>
            <a:pPr marL="285750" lvl="2" indent="-285750">
              <a:buFont typeface="Arial"/>
              <a:buChar char="•"/>
            </a:pPr>
            <a:r>
              <a:rPr lang="en-US" dirty="0">
                <a:solidFill>
                  <a:srgbClr val="0070C0"/>
                </a:solidFill>
              </a:rPr>
              <a:t>Flower vs Rose, Carnation, etc.</a:t>
            </a:r>
          </a:p>
          <a:p>
            <a:pPr marL="285750" lvl="2" indent="-285750">
              <a:buFont typeface="Arial"/>
              <a:buChar char="•"/>
            </a:pPr>
            <a:r>
              <a:rPr lang="en-US" dirty="0">
                <a:solidFill>
                  <a:srgbClr val="0070C0"/>
                </a:solidFill>
              </a:rPr>
              <a:t>Animal vs Cheetah, elephant, etc.</a:t>
            </a:r>
          </a:p>
          <a:p>
            <a:pPr lvl="2"/>
            <a:endParaRPr lang="en-US" dirty="0">
              <a:solidFill>
                <a:srgbClr val="0070C0"/>
              </a:solidFill>
            </a:endParaRPr>
          </a:p>
          <a:p>
            <a:pPr marL="285750" lvl="2" indent="-285750">
              <a:buFont typeface="Wingdings"/>
              <a:buChar char="Ø"/>
            </a:pPr>
            <a:r>
              <a:rPr lang="en-US" dirty="0">
                <a:solidFill>
                  <a:srgbClr val="0070C0"/>
                </a:solidFill>
              </a:rPr>
              <a:t>Demonstrate categories using a graphic organizer</a:t>
            </a:r>
          </a:p>
          <a:p>
            <a:pPr marL="285750" indent="-285750">
              <a:buFont typeface="Wingdings"/>
              <a:buChar char="Ø"/>
            </a:pPr>
            <a:endParaRPr lang="en-US" dirty="0">
              <a:solidFill>
                <a:srgbClr val="0070C0"/>
              </a:solidFill>
            </a:endParaRPr>
          </a:p>
          <a:p>
            <a:pPr marL="285750" indent="-285750">
              <a:buChar char="•"/>
            </a:pPr>
            <a:endParaRPr lang="en-US" dirty="0">
              <a:solidFill>
                <a:srgbClr val="0070C0"/>
              </a:solidFill>
            </a:endParaRPr>
          </a:p>
        </p:txBody>
      </p:sp>
    </p:spTree>
    <p:extLst>
      <p:ext uri="{BB962C8B-B14F-4D97-AF65-F5344CB8AC3E}">
        <p14:creationId xmlns:p14="http://schemas.microsoft.com/office/powerpoint/2010/main" val="16618630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 screenshot of a cell phone&#10;&#10;Description generated with very high confidence">
            <a:extLst>
              <a:ext uri="{FF2B5EF4-FFF2-40B4-BE49-F238E27FC236}">
                <a16:creationId xmlns:a16="http://schemas.microsoft.com/office/drawing/2014/main" xmlns="" id="{F43295B7-C242-45DE-A328-4BAA1C606584}"/>
              </a:ext>
            </a:extLst>
          </p:cNvPr>
          <p:cNvPicPr>
            <a:picLocks noChangeAspect="1"/>
          </p:cNvPicPr>
          <p:nvPr/>
        </p:nvPicPr>
        <p:blipFill>
          <a:blip r:embed="rId3"/>
          <a:stretch>
            <a:fillRect/>
          </a:stretch>
        </p:blipFill>
        <p:spPr>
          <a:xfrm>
            <a:off x="962695" y="186922"/>
            <a:ext cx="7049572" cy="2129485"/>
          </a:xfrm>
          <a:prstGeom prst="rect">
            <a:avLst/>
          </a:prstGeom>
        </p:spPr>
      </p:pic>
      <p:sp>
        <p:nvSpPr>
          <p:cNvPr id="8" name="Oval 7">
            <a:extLst>
              <a:ext uri="{FF2B5EF4-FFF2-40B4-BE49-F238E27FC236}">
                <a16:creationId xmlns:a16="http://schemas.microsoft.com/office/drawing/2014/main" xmlns="" id="{70A41854-9AFD-4A5D-B9C9-E0834A729439}"/>
              </a:ext>
            </a:extLst>
          </p:cNvPr>
          <p:cNvSpPr/>
          <p:nvPr/>
        </p:nvSpPr>
        <p:spPr>
          <a:xfrm>
            <a:off x="2207117" y="190767"/>
            <a:ext cx="1336181" cy="2350392"/>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A972098E-2DC3-44D5-85AE-DDFB005A9132}"/>
              </a:ext>
            </a:extLst>
          </p:cNvPr>
          <p:cNvSpPr/>
          <p:nvPr/>
        </p:nvSpPr>
        <p:spPr>
          <a:xfrm>
            <a:off x="3374264" y="190767"/>
            <a:ext cx="1336181" cy="2350392"/>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04BAB731-0501-42A7-BB10-7FAA65FB9B5A}"/>
              </a:ext>
            </a:extLst>
          </p:cNvPr>
          <p:cNvSpPr txBox="1"/>
          <p:nvPr/>
        </p:nvSpPr>
        <p:spPr>
          <a:xfrm>
            <a:off x="413331" y="2848244"/>
            <a:ext cx="2743199"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"Engage in prewriting strategies"</a:t>
            </a:r>
          </a:p>
          <a:p>
            <a:pPr marL="285750" indent="-285750">
              <a:buFont typeface="Wingdings"/>
              <a:buChar char="Ø"/>
            </a:pPr>
            <a:r>
              <a:rPr lang="en-US" dirty="0">
                <a:solidFill>
                  <a:srgbClr val="0070C0"/>
                </a:solidFill>
              </a:rPr>
              <a:t>Graphic Organizer(s)</a:t>
            </a:r>
          </a:p>
          <a:p>
            <a:pPr marL="285750" indent="-285750">
              <a:buFont typeface="Arial"/>
              <a:buChar char="•"/>
            </a:pPr>
            <a:r>
              <a:rPr lang="en-US" dirty="0">
                <a:solidFill>
                  <a:srgbClr val="0070C0"/>
                </a:solidFill>
              </a:rPr>
              <a:t>4-Square Writing</a:t>
            </a:r>
          </a:p>
          <a:p>
            <a:pPr marL="285750" indent="-285750">
              <a:buFont typeface="Arial"/>
              <a:buChar char="•"/>
            </a:pPr>
            <a:endParaRPr lang="en-US" dirty="0">
              <a:solidFill>
                <a:srgbClr val="0070C0"/>
              </a:solidFill>
            </a:endParaRPr>
          </a:p>
          <a:p>
            <a:pPr marL="285750" indent="-285750">
              <a:buFont typeface="Wingdings"/>
              <a:buChar char="Ø"/>
            </a:pPr>
            <a:r>
              <a:rPr lang="en-US" dirty="0">
                <a:solidFill>
                  <a:srgbClr val="0070C0"/>
                </a:solidFill>
              </a:rPr>
              <a:t>Interactive Writing to identify key words and write on whiteboard</a:t>
            </a:r>
          </a:p>
          <a:p>
            <a:pPr marL="285750" indent="-285750">
              <a:buFont typeface="Wingdings"/>
              <a:buChar char="Ø"/>
            </a:pPr>
            <a:endParaRPr lang="en-US" dirty="0">
              <a:solidFill>
                <a:srgbClr val="0070C0"/>
              </a:solidFill>
            </a:endParaRPr>
          </a:p>
          <a:p>
            <a:pPr marL="285750" indent="-285750">
              <a:buFont typeface="Wingdings"/>
              <a:buChar char="Ø"/>
            </a:pPr>
            <a:endParaRPr lang="en-US" dirty="0">
              <a:solidFill>
                <a:srgbClr val="0070C0"/>
              </a:solidFill>
            </a:endParaRPr>
          </a:p>
        </p:txBody>
      </p:sp>
      <p:sp>
        <p:nvSpPr>
          <p:cNvPr id="14" name="TextBox 13">
            <a:extLst>
              <a:ext uri="{FF2B5EF4-FFF2-40B4-BE49-F238E27FC236}">
                <a16:creationId xmlns:a16="http://schemas.microsoft.com/office/drawing/2014/main" xmlns="" id="{D560ED26-FAF4-4095-9114-320036F77BEC}"/>
              </a:ext>
            </a:extLst>
          </p:cNvPr>
          <p:cNvSpPr txBox="1"/>
          <p:nvPr/>
        </p:nvSpPr>
        <p:spPr>
          <a:xfrm>
            <a:off x="3157605" y="2807461"/>
            <a:ext cx="3242256"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"Complete modeled sentence starters"</a:t>
            </a:r>
          </a:p>
          <a:p>
            <a:pPr marL="285750" indent="-285750">
              <a:buFont typeface="Wingdings"/>
              <a:buChar char="Ø"/>
            </a:pPr>
            <a:r>
              <a:rPr lang="en-US" dirty="0">
                <a:solidFill>
                  <a:srgbClr val="0070C0"/>
                </a:solidFill>
              </a:rPr>
              <a:t>Daily scaffolded sentence stems (from simple to more complex)</a:t>
            </a:r>
          </a:p>
          <a:p>
            <a:endParaRPr lang="en-US" dirty="0">
              <a:solidFill>
                <a:srgbClr val="0070C0"/>
              </a:solidFill>
            </a:endParaRPr>
          </a:p>
          <a:p>
            <a:pPr marL="285750" indent="-285750">
              <a:buFont typeface="Arial"/>
              <a:buChar char="•"/>
            </a:pPr>
            <a:r>
              <a:rPr lang="en-US" dirty="0">
                <a:solidFill>
                  <a:srgbClr val="0070C0"/>
                </a:solidFill>
              </a:rPr>
              <a:t>I like ___________________.</a:t>
            </a:r>
          </a:p>
          <a:p>
            <a:pPr marL="285750" indent="-285750">
              <a:buFont typeface="Arial"/>
              <a:buChar char="•"/>
            </a:pPr>
            <a:r>
              <a:rPr lang="en-US" dirty="0">
                <a:solidFill>
                  <a:srgbClr val="0070C0"/>
                </a:solidFill>
              </a:rPr>
              <a:t>I am feeling __________ because ________________. </a:t>
            </a:r>
          </a:p>
          <a:p>
            <a:pPr marL="285750" indent="-285750">
              <a:buFont typeface="Wingdings"/>
              <a:buChar char="Ø"/>
            </a:pPr>
            <a:endParaRPr lang="en-US" dirty="0">
              <a:solidFill>
                <a:srgbClr val="0070C0"/>
              </a:solidFill>
            </a:endParaRPr>
          </a:p>
          <a:p>
            <a:pPr marL="285750" indent="-285750">
              <a:buFont typeface="Wingdings"/>
              <a:buChar char="Ø"/>
            </a:pPr>
            <a:endParaRPr lang="en-US" dirty="0">
              <a:solidFill>
                <a:srgbClr val="0070C0"/>
              </a:solidFill>
            </a:endParaRPr>
          </a:p>
          <a:p>
            <a:pPr marL="285750" indent="-285750">
              <a:buFont typeface="Wingdings"/>
              <a:buChar char="Ø"/>
            </a:pPr>
            <a:endParaRPr lang="en-US" dirty="0">
              <a:solidFill>
                <a:srgbClr val="0070C0"/>
              </a:solidFill>
            </a:endParaRPr>
          </a:p>
        </p:txBody>
      </p:sp>
      <p:sp>
        <p:nvSpPr>
          <p:cNvPr id="16" name="TextBox 15">
            <a:extLst>
              <a:ext uri="{FF2B5EF4-FFF2-40B4-BE49-F238E27FC236}">
                <a16:creationId xmlns:a16="http://schemas.microsoft.com/office/drawing/2014/main" xmlns="" id="{C8E504C2-226A-486C-A261-C30413BA136D}"/>
              </a:ext>
            </a:extLst>
          </p:cNvPr>
          <p:cNvSpPr txBox="1"/>
          <p:nvPr/>
        </p:nvSpPr>
        <p:spPr>
          <a:xfrm>
            <a:off x="6586605" y="2775264"/>
            <a:ext cx="2187798" cy="24622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"Participate in interactive journal writing"</a:t>
            </a:r>
          </a:p>
          <a:p>
            <a:pPr marL="285750" indent="-285750">
              <a:buFont typeface="Wingdings"/>
              <a:buChar char="Ø"/>
            </a:pPr>
            <a:r>
              <a:rPr lang="en-US" dirty="0">
                <a:solidFill>
                  <a:srgbClr val="0070C0"/>
                </a:solidFill>
              </a:rPr>
              <a:t>Learn from others</a:t>
            </a:r>
          </a:p>
          <a:p>
            <a:pPr marL="285750" indent="-285750">
              <a:buFont typeface="Wingdings"/>
              <a:buChar char="Ø"/>
            </a:pPr>
            <a:r>
              <a:rPr lang="en-US" dirty="0">
                <a:solidFill>
                  <a:srgbClr val="0070C0"/>
                </a:solidFill>
              </a:rPr>
              <a:t>Cross-curricular</a:t>
            </a:r>
          </a:p>
          <a:p>
            <a:pPr marL="285750" indent="-285750">
              <a:buFont typeface="Wingdings"/>
              <a:buChar char="Ø"/>
            </a:pPr>
            <a:r>
              <a:rPr lang="en-US" dirty="0">
                <a:solidFill>
                  <a:srgbClr val="0070C0"/>
                </a:solidFill>
              </a:rPr>
              <a:t>Between teacher and student</a:t>
            </a:r>
          </a:p>
          <a:p>
            <a:pPr marL="285750" indent="-285750">
              <a:buFont typeface="Wingdings"/>
              <a:buChar char="Ø"/>
            </a:pPr>
            <a:r>
              <a:rPr lang="en-US" dirty="0">
                <a:solidFill>
                  <a:srgbClr val="0070C0"/>
                </a:solidFill>
              </a:rPr>
              <a:t>Between group and teacher</a:t>
            </a:r>
          </a:p>
          <a:p>
            <a:pPr marL="285750" indent="-285750">
              <a:buFont typeface="Arial"/>
              <a:buChar char="•"/>
            </a:pPr>
            <a:endParaRPr lang="en-US" dirty="0">
              <a:solidFill>
                <a:srgbClr val="0070C0"/>
              </a:solidFill>
            </a:endParaRPr>
          </a:p>
          <a:p>
            <a:pPr marL="285750" indent="-285750">
              <a:buFont typeface="Wingdings"/>
              <a:buChar char="Ø"/>
            </a:pPr>
            <a:endParaRPr lang="en-US" dirty="0">
              <a:solidFill>
                <a:srgbClr val="0070C0"/>
              </a:solidFill>
            </a:endParaRPr>
          </a:p>
          <a:p>
            <a:pPr marL="285750" indent="-285750">
              <a:buFont typeface="Wingdings"/>
              <a:buChar char="Ø"/>
            </a:pPr>
            <a:endParaRPr lang="en-US" dirty="0">
              <a:solidFill>
                <a:srgbClr val="0070C0"/>
              </a:solidFill>
            </a:endParaRPr>
          </a:p>
        </p:txBody>
      </p:sp>
    </p:spTree>
    <p:extLst>
      <p:ext uri="{BB962C8B-B14F-4D97-AF65-F5344CB8AC3E}">
        <p14:creationId xmlns:p14="http://schemas.microsoft.com/office/powerpoint/2010/main" val="237332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p:bldP spid="14"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40"/>
          <p:cNvSpPr txBox="1">
            <a:spLocks noGrp="1"/>
          </p:cNvSpPr>
          <p:nvPr>
            <p:ph type="title"/>
          </p:nvPr>
        </p:nvSpPr>
        <p:spPr>
          <a:xfrm>
            <a:off x="490250" y="526350"/>
            <a:ext cx="80340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sz="4200" b="1"/>
          </a:p>
          <a:p>
            <a:pPr marL="0" lvl="0" indent="0" algn="l" rtl="0">
              <a:spcBef>
                <a:spcPts val="0"/>
              </a:spcBef>
              <a:spcAft>
                <a:spcPts val="0"/>
              </a:spcAft>
              <a:buNone/>
            </a:pPr>
            <a:endParaRPr sz="4200" b="1"/>
          </a:p>
          <a:p>
            <a:pPr marL="0" lvl="0" indent="0" algn="l" rtl="0">
              <a:spcBef>
                <a:spcPts val="0"/>
              </a:spcBef>
              <a:spcAft>
                <a:spcPts val="0"/>
              </a:spcAft>
              <a:buNone/>
            </a:pPr>
            <a:r>
              <a:rPr lang="en" sz="4200" b="1"/>
              <a:t>Example #2</a:t>
            </a:r>
            <a:endParaRPr sz="4200" b="1"/>
          </a:p>
          <a:p>
            <a:pPr marL="0" lvl="0" indent="0" algn="l" rtl="0">
              <a:spcBef>
                <a:spcPts val="0"/>
              </a:spcBef>
              <a:spcAft>
                <a:spcPts val="0"/>
              </a:spcAft>
              <a:buNone/>
            </a:pPr>
            <a:endParaRPr sz="2400" b="1"/>
          </a:p>
          <a:p>
            <a:pPr marL="0" lvl="0" indent="0" algn="l" rtl="0">
              <a:spcBef>
                <a:spcPts val="0"/>
              </a:spcBef>
              <a:spcAft>
                <a:spcPts val="0"/>
              </a:spcAft>
              <a:buNone/>
            </a:pPr>
            <a:r>
              <a:rPr lang="en" sz="1800">
                <a:solidFill>
                  <a:srgbClr val="000000"/>
                </a:solidFill>
                <a:latin typeface="Arial"/>
                <a:ea typeface="Arial"/>
                <a:cs typeface="Arial"/>
                <a:sym typeface="Arial"/>
              </a:rPr>
              <a:t>Geovanni recently arrived from Honduras.  He came with his mother and his baby brother to live with his aunt and her family.  He has been attending the American school for two months; he is still very shy and won’t speak to anyone.  His 6th grade teacher isn’t sure what expectations she should have for him with the academic workload in the class. His screener indicates that he is a Level 1 Proficiency on all areas: Listening, Speaking, Reading, and Writing.  According to the WIDA CAN DO chart, what goals can she have for Geovanni as he continues his language development progress through his 1st year in the country?</a:t>
            </a:r>
            <a:endParaRPr sz="4200" b="1"/>
          </a:p>
          <a:p>
            <a:pPr marL="0" lvl="0" indent="0" algn="l" rtl="0">
              <a:spcBef>
                <a:spcPts val="0"/>
              </a:spcBef>
              <a:spcAft>
                <a:spcPts val="0"/>
              </a:spcAft>
              <a:buNone/>
            </a:pPr>
            <a:endParaRPr sz="4200" b="1"/>
          </a:p>
          <a:p>
            <a:pPr marL="0" lvl="0" indent="0" algn="l" rtl="0">
              <a:spcBef>
                <a:spcPts val="0"/>
              </a:spcBef>
              <a:spcAft>
                <a:spcPts val="0"/>
              </a:spcAft>
              <a:buNone/>
            </a:pPr>
            <a:endParaRPr sz="4200" b="1"/>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41"/>
          <p:cNvSpPr txBox="1">
            <a:spLocks noGrp="1"/>
          </p:cNvSpPr>
          <p:nvPr>
            <p:ph type="title"/>
          </p:nvPr>
        </p:nvSpPr>
        <p:spPr>
          <a:xfrm>
            <a:off x="555000" y="741950"/>
            <a:ext cx="80340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200" b="1"/>
              <a:t>Example #3 </a:t>
            </a:r>
            <a:endParaRPr sz="4200" b="1"/>
          </a:p>
          <a:p>
            <a:pPr marL="0" lvl="0" indent="0" algn="l" rtl="0">
              <a:spcBef>
                <a:spcPts val="0"/>
              </a:spcBef>
              <a:spcAft>
                <a:spcPts val="0"/>
              </a:spcAft>
              <a:buNone/>
            </a:pPr>
            <a:endParaRPr sz="2400" b="1"/>
          </a:p>
          <a:p>
            <a:pPr marL="0" lvl="0" indent="0" algn="l" rtl="0">
              <a:spcBef>
                <a:spcPts val="0"/>
              </a:spcBef>
              <a:spcAft>
                <a:spcPts val="0"/>
              </a:spcAft>
              <a:buNone/>
            </a:pPr>
            <a:r>
              <a:rPr lang="en" sz="1800">
                <a:solidFill>
                  <a:srgbClr val="000000"/>
                </a:solidFill>
                <a:latin typeface="Arial"/>
                <a:ea typeface="Arial"/>
                <a:cs typeface="Arial"/>
                <a:sym typeface="Arial"/>
              </a:rPr>
              <a:t>Sarai has lived in the United States for 3 years.  Her family speaks both Spanish and English.  In school, she has excelled socially.  She loves to chat with everyone whenever given the opportunity.  She is less excited to complete her 4th grade classwork though.   Her WIDA scores are:</a:t>
            </a:r>
            <a:endParaRPr sz="1800">
              <a:solidFill>
                <a:srgbClr val="000000"/>
              </a:solidFill>
              <a:latin typeface="Arial"/>
              <a:ea typeface="Arial"/>
              <a:cs typeface="Arial"/>
              <a:sym typeface="Arial"/>
            </a:endParaRPr>
          </a:p>
          <a:p>
            <a:pPr marL="2286000" lvl="0" indent="-342900" algn="l" rtl="0">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Overall proficiency: 2.5</a:t>
            </a:r>
            <a:endParaRPr sz="1800">
              <a:solidFill>
                <a:srgbClr val="000000"/>
              </a:solidFill>
              <a:latin typeface="Arial"/>
              <a:ea typeface="Arial"/>
              <a:cs typeface="Arial"/>
              <a:sym typeface="Arial"/>
            </a:endParaRPr>
          </a:p>
          <a:p>
            <a:pPr marL="2286000" lvl="0" indent="-342900" algn="l" rtl="0">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Listening:  4</a:t>
            </a:r>
            <a:endParaRPr sz="1800">
              <a:solidFill>
                <a:srgbClr val="000000"/>
              </a:solidFill>
              <a:latin typeface="Arial"/>
              <a:ea typeface="Arial"/>
              <a:cs typeface="Arial"/>
              <a:sym typeface="Arial"/>
            </a:endParaRPr>
          </a:p>
          <a:p>
            <a:pPr marL="2286000" lvl="0" indent="-342900" algn="l" rtl="0">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Speaking: 6</a:t>
            </a:r>
            <a:endParaRPr sz="1800">
              <a:solidFill>
                <a:srgbClr val="000000"/>
              </a:solidFill>
              <a:latin typeface="Arial"/>
              <a:ea typeface="Arial"/>
              <a:cs typeface="Arial"/>
              <a:sym typeface="Arial"/>
            </a:endParaRPr>
          </a:p>
          <a:p>
            <a:pPr marL="2286000" lvl="0" indent="-342900" algn="l" rtl="0">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Reading: 1.5</a:t>
            </a:r>
            <a:endParaRPr sz="1800">
              <a:solidFill>
                <a:srgbClr val="000000"/>
              </a:solidFill>
              <a:latin typeface="Arial"/>
              <a:ea typeface="Arial"/>
              <a:cs typeface="Arial"/>
              <a:sym typeface="Arial"/>
            </a:endParaRPr>
          </a:p>
          <a:p>
            <a:pPr marL="2286000" lvl="0" indent="-342900" algn="l" rtl="0">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Writing: 2</a:t>
            </a:r>
            <a:endParaRPr sz="1800">
              <a:solidFill>
                <a:srgbClr val="000000"/>
              </a:solidFill>
              <a:latin typeface="Arial"/>
              <a:ea typeface="Arial"/>
              <a:cs typeface="Arial"/>
              <a:sym typeface="Arial"/>
            </a:endParaRPr>
          </a:p>
          <a:p>
            <a:pPr marL="2286000" lvl="0" indent="0" algn="l" rtl="0">
              <a:spcBef>
                <a:spcPts val="0"/>
              </a:spcBef>
              <a:spcAft>
                <a:spcPts val="0"/>
              </a:spcAft>
              <a:buNone/>
            </a:pPr>
            <a:endParaRPr sz="1800">
              <a:solidFill>
                <a:srgbClr val="000000"/>
              </a:solidFill>
              <a:latin typeface="Arial"/>
              <a:ea typeface="Arial"/>
              <a:cs typeface="Arial"/>
              <a:sym typeface="Arial"/>
            </a:endParaRPr>
          </a:p>
          <a:p>
            <a:pPr marL="0" lvl="0" indent="0" algn="l" rtl="0">
              <a:spcBef>
                <a:spcPts val="0"/>
              </a:spcBef>
              <a:spcAft>
                <a:spcPts val="0"/>
              </a:spcAft>
              <a:buNone/>
            </a:pPr>
            <a:r>
              <a:rPr lang="en" sz="1800">
                <a:solidFill>
                  <a:srgbClr val="000000"/>
                </a:solidFill>
                <a:latin typeface="Arial"/>
                <a:ea typeface="Arial"/>
                <a:cs typeface="Arial"/>
                <a:sym typeface="Arial"/>
              </a:rPr>
              <a:t>According to the WIDA CAN DO Chart, what skills can the teacher focus on to help Sarai develop her language capabilities?</a:t>
            </a:r>
            <a:endParaRPr sz="4200" b="1"/>
          </a:p>
          <a:p>
            <a:pPr marL="0" lvl="0" indent="0" algn="l" rtl="0">
              <a:spcBef>
                <a:spcPts val="0"/>
              </a:spcBef>
              <a:spcAft>
                <a:spcPts val="0"/>
              </a:spcAft>
              <a:buNone/>
            </a:pPr>
            <a:endParaRPr sz="4200" b="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algn="ctr"/>
            <a:r>
              <a:rPr lang="en" dirty="0"/>
              <a:t>WIDA CAN DO Descriptors</a:t>
            </a:r>
          </a:p>
        </p:txBody>
      </p:sp>
      <p:sp>
        <p:nvSpPr>
          <p:cNvPr id="209" name="Google Shape;209;p42"/>
          <p:cNvSpPr txBox="1">
            <a:spLocks noGrp="1"/>
          </p:cNvSpPr>
          <p:nvPr>
            <p:ph type="body" idx="1"/>
          </p:nvPr>
        </p:nvSpPr>
        <p:spPr>
          <a:xfrm>
            <a:off x="392193" y="2190834"/>
            <a:ext cx="8520600" cy="102576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200" dirty="0">
                <a:hlinkClick r:id="rId3"/>
              </a:rPr>
              <a:t>https://wida.wisc.edu/teach/can-do/descriptors</a:t>
            </a:r>
            <a:endParaRPr lang="en-US" sz="3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5"/>
          <p:cNvSpPr txBox="1">
            <a:spLocks noGrp="1"/>
          </p:cNvSpPr>
          <p:nvPr>
            <p:ph type="title"/>
          </p:nvPr>
        </p:nvSpPr>
        <p:spPr>
          <a:xfrm>
            <a:off x="311700" y="1255275"/>
            <a:ext cx="8520600" cy="1890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u="sng" dirty="0">
                <a:solidFill>
                  <a:schemeClr val="hlink"/>
                </a:solidFill>
                <a:latin typeface="Roboto"/>
                <a:ea typeface="Roboto"/>
                <a:cs typeface="Roboto"/>
                <a:sym typeface="Roboto"/>
                <a:hlinkClick r:id="rId3"/>
              </a:rPr>
              <a:t>EL Experiences</a:t>
            </a:r>
            <a:endParaRPr sz="4800" dirty="0"/>
          </a:p>
        </p:txBody>
      </p:sp>
    </p:spTree>
  </p:cSld>
  <p:clrMapOvr>
    <a:masterClrMapping/>
  </p:clrMapOvr>
  <p:transition>
    <p:cut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Objectives</a:t>
            </a:r>
            <a:endParaRPr/>
          </a:p>
        </p:txBody>
      </p:sp>
      <p:sp>
        <p:nvSpPr>
          <p:cNvPr id="113" name="Google Shape;113;p26"/>
          <p:cNvSpPr txBox="1">
            <a:spLocks noGrp="1"/>
          </p:cNvSpPr>
          <p:nvPr>
            <p:ph type="body" idx="1"/>
          </p:nvPr>
        </p:nvSpPr>
        <p:spPr>
          <a:xfrm>
            <a:off x="311700" y="1017725"/>
            <a:ext cx="8520600" cy="3834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FFFFFF"/>
              </a:solidFill>
              <a:latin typeface="Calibri"/>
              <a:ea typeface="Calibri"/>
              <a:cs typeface="Calibri"/>
              <a:sym typeface="Calibri"/>
            </a:endParaRPr>
          </a:p>
          <a:p>
            <a:pPr marL="457200" lvl="0" indent="-381000" algn="l" rtl="0">
              <a:spcBef>
                <a:spcPts val="0"/>
              </a:spcBef>
              <a:spcAft>
                <a:spcPts val="0"/>
              </a:spcAft>
              <a:buClr>
                <a:srgbClr val="FFFFFF"/>
              </a:buClr>
              <a:buSzPts val="2400"/>
              <a:buFont typeface="Calibri"/>
              <a:buAutoNum type="arabicPeriod"/>
            </a:pPr>
            <a:r>
              <a:rPr lang="en" sz="2400">
                <a:solidFill>
                  <a:srgbClr val="FFFFFF"/>
                </a:solidFill>
                <a:latin typeface="Calibri"/>
                <a:ea typeface="Calibri"/>
                <a:cs typeface="Calibri"/>
                <a:sym typeface="Calibri"/>
              </a:rPr>
              <a:t>Educators will know the background of ESSA and its’ implications for schools.</a:t>
            </a:r>
            <a:endParaRPr sz="2400">
              <a:solidFill>
                <a:srgbClr val="FFFFFF"/>
              </a:solidFill>
              <a:latin typeface="Calibri"/>
              <a:ea typeface="Calibri"/>
              <a:cs typeface="Calibri"/>
              <a:sym typeface="Calibri"/>
            </a:endParaRPr>
          </a:p>
          <a:p>
            <a:pPr marL="457200" lvl="0" indent="-381000" algn="l" rtl="0">
              <a:spcBef>
                <a:spcPts val="0"/>
              </a:spcBef>
              <a:spcAft>
                <a:spcPts val="0"/>
              </a:spcAft>
              <a:buClr>
                <a:srgbClr val="FFFFFF"/>
              </a:buClr>
              <a:buSzPts val="2400"/>
              <a:buFont typeface="Calibri"/>
              <a:buAutoNum type="arabicPeriod"/>
            </a:pPr>
            <a:r>
              <a:rPr lang="en" sz="2400">
                <a:solidFill>
                  <a:srgbClr val="FFFFFF"/>
                </a:solidFill>
                <a:latin typeface="Calibri"/>
                <a:ea typeface="Calibri"/>
                <a:cs typeface="Calibri"/>
                <a:sym typeface="Calibri"/>
              </a:rPr>
              <a:t>Educators will understand the basics of WIDA and their underlying CAN DO Philosophy in building awareness for ELs..</a:t>
            </a:r>
            <a:endParaRPr sz="2400">
              <a:solidFill>
                <a:srgbClr val="FFFFFF"/>
              </a:solidFill>
              <a:latin typeface="Calibri"/>
              <a:ea typeface="Calibri"/>
              <a:cs typeface="Calibri"/>
              <a:sym typeface="Calibri"/>
            </a:endParaRPr>
          </a:p>
          <a:p>
            <a:pPr marL="457200" lvl="0" indent="-381000" algn="l" rtl="0">
              <a:spcBef>
                <a:spcPts val="0"/>
              </a:spcBef>
              <a:spcAft>
                <a:spcPts val="0"/>
              </a:spcAft>
              <a:buClr>
                <a:srgbClr val="FFFFFF"/>
              </a:buClr>
              <a:buSzPts val="2400"/>
              <a:buFont typeface="Calibri"/>
              <a:buAutoNum type="arabicPeriod"/>
            </a:pPr>
            <a:r>
              <a:rPr lang="en" sz="2400">
                <a:solidFill>
                  <a:srgbClr val="FFFFFF"/>
                </a:solidFill>
                <a:latin typeface="Calibri"/>
                <a:ea typeface="Calibri"/>
                <a:cs typeface="Calibri"/>
                <a:sym typeface="Calibri"/>
              </a:rPr>
              <a:t>Educators will utilize the WIDA CAN DO Descriptors to support building language acquisition goals for their students.</a:t>
            </a:r>
            <a:endParaRPr sz="2400">
              <a:solidFill>
                <a:srgbClr val="FFFFFF"/>
              </a:solidFill>
              <a:latin typeface="Calibri"/>
              <a:ea typeface="Calibri"/>
              <a:cs typeface="Calibri"/>
              <a:sym typeface="Calibri"/>
            </a:endParaRPr>
          </a:p>
          <a:p>
            <a:pPr marL="0" lvl="0" indent="0" algn="l" rtl="0">
              <a:spcBef>
                <a:spcPts val="0"/>
              </a:spcBef>
              <a:spcAft>
                <a:spcPts val="0"/>
              </a:spcAft>
              <a:buNone/>
            </a:pPr>
            <a:endParaRPr>
              <a:solidFill>
                <a:srgbClr val="FFFFFF"/>
              </a:solidFill>
              <a:latin typeface="Calibri"/>
              <a:ea typeface="Calibri"/>
              <a:cs typeface="Calibri"/>
              <a:sym typeface="Calibri"/>
            </a:endParaRPr>
          </a:p>
          <a:p>
            <a:pPr marL="0" lvl="0" indent="0" algn="l" rtl="0">
              <a:spcBef>
                <a:spcPts val="0"/>
              </a:spcBef>
              <a:spcAft>
                <a:spcPts val="1600"/>
              </a:spcAft>
              <a:buNone/>
            </a:pPr>
            <a:endParaRPr>
              <a:solidFill>
                <a:srgbClr val="FFFFFF"/>
              </a:solidFill>
            </a:endParaRPr>
          </a:p>
        </p:txBody>
      </p: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9"/>
          <p:cNvSpPr txBox="1">
            <a:spLocks noGrp="1"/>
          </p:cNvSpPr>
          <p:nvPr>
            <p:ph type="body" idx="1"/>
          </p:nvPr>
        </p:nvSpPr>
        <p:spPr>
          <a:xfrm>
            <a:off x="311700" y="1152475"/>
            <a:ext cx="8520600" cy="3720900"/>
          </a:xfrm>
          <a:prstGeom prst="rect">
            <a:avLst/>
          </a:prstGeom>
        </p:spPr>
        <p:txBody>
          <a:bodyPr spcFirstLastPara="1" wrap="square" lIns="91425" tIns="91425" rIns="91425" bIns="91425" anchor="t" anchorCtr="0">
            <a:noAutofit/>
          </a:bodyPr>
          <a:lstStyle/>
          <a:p>
            <a:pPr marL="342900" lvl="0" indent="-342900" algn="l" rtl="0">
              <a:lnSpc>
                <a:spcPct val="90000"/>
              </a:lnSpc>
              <a:spcBef>
                <a:spcPts val="0"/>
              </a:spcBef>
              <a:spcAft>
                <a:spcPts val="0"/>
              </a:spcAft>
              <a:buClr>
                <a:srgbClr val="FFFFFF"/>
              </a:buClr>
              <a:buSzPts val="2800"/>
              <a:buFont typeface="Comic Sans MS"/>
              <a:buChar char="•"/>
            </a:pPr>
            <a:endParaRPr sz="2800">
              <a:solidFill>
                <a:srgbClr val="FFFFFF"/>
              </a:solidFill>
              <a:latin typeface="Comic Sans MS"/>
              <a:ea typeface="Comic Sans MS"/>
              <a:cs typeface="Comic Sans MS"/>
              <a:sym typeface="Comic Sans MS"/>
            </a:endParaRPr>
          </a:p>
          <a:p>
            <a:pPr marL="342900" lvl="0" indent="-342900" algn="l" rtl="0">
              <a:lnSpc>
                <a:spcPct val="90000"/>
              </a:lnSpc>
              <a:spcBef>
                <a:spcPts val="0"/>
              </a:spcBef>
              <a:spcAft>
                <a:spcPts val="0"/>
              </a:spcAft>
              <a:buClr>
                <a:srgbClr val="FFFFFF"/>
              </a:buClr>
              <a:buSzPts val="2800"/>
              <a:buFont typeface="Comic Sans MS"/>
              <a:buChar char="•"/>
            </a:pPr>
            <a:r>
              <a:rPr lang="en" sz="2800">
                <a:solidFill>
                  <a:srgbClr val="FFFFFF"/>
                </a:solidFill>
                <a:latin typeface="Comic Sans MS"/>
                <a:ea typeface="Comic Sans MS"/>
                <a:cs typeface="Comic Sans MS"/>
                <a:sym typeface="Comic Sans MS"/>
              </a:rPr>
              <a:t>Replaced No Child Left Behind</a:t>
            </a:r>
            <a:endParaRPr sz="2200">
              <a:solidFill>
                <a:srgbClr val="FFFFFF"/>
              </a:solidFill>
              <a:latin typeface="Comic Sans MS"/>
              <a:ea typeface="Comic Sans MS"/>
              <a:cs typeface="Comic Sans MS"/>
              <a:sym typeface="Comic Sans MS"/>
            </a:endParaRPr>
          </a:p>
          <a:p>
            <a:pPr marL="342900" lvl="0" indent="-342900" algn="l" rtl="0">
              <a:lnSpc>
                <a:spcPct val="90000"/>
              </a:lnSpc>
              <a:spcBef>
                <a:spcPts val="1200"/>
              </a:spcBef>
              <a:spcAft>
                <a:spcPts val="0"/>
              </a:spcAft>
              <a:buClr>
                <a:srgbClr val="FFFFFF"/>
              </a:buClr>
              <a:buSzPts val="2800"/>
              <a:buFont typeface="Comic Sans MS"/>
              <a:buChar char="•"/>
            </a:pPr>
            <a:r>
              <a:rPr lang="en" sz="2800">
                <a:solidFill>
                  <a:srgbClr val="FFFFFF"/>
                </a:solidFill>
                <a:latin typeface="Comic Sans MS"/>
                <a:ea typeface="Comic Sans MS"/>
                <a:cs typeface="Comic Sans MS"/>
                <a:sym typeface="Comic Sans MS"/>
              </a:rPr>
              <a:t>Passed in 2015</a:t>
            </a:r>
            <a:endParaRPr sz="2200">
              <a:solidFill>
                <a:srgbClr val="FFFFFF"/>
              </a:solidFill>
              <a:latin typeface="Comic Sans MS"/>
              <a:ea typeface="Comic Sans MS"/>
              <a:cs typeface="Comic Sans MS"/>
              <a:sym typeface="Comic Sans MS"/>
            </a:endParaRPr>
          </a:p>
          <a:p>
            <a:pPr marL="342900" lvl="0" indent="-342900" algn="l" rtl="0">
              <a:lnSpc>
                <a:spcPct val="90000"/>
              </a:lnSpc>
              <a:spcBef>
                <a:spcPts val="1200"/>
              </a:spcBef>
              <a:spcAft>
                <a:spcPts val="0"/>
              </a:spcAft>
              <a:buClr>
                <a:srgbClr val="FFFFFF"/>
              </a:buClr>
              <a:buSzPts val="2800"/>
              <a:buFont typeface="Comic Sans MS"/>
              <a:buChar char="•"/>
            </a:pPr>
            <a:r>
              <a:rPr lang="en" sz="2800">
                <a:solidFill>
                  <a:srgbClr val="FFFFFF"/>
                </a:solidFill>
                <a:latin typeface="Comic Sans MS"/>
                <a:ea typeface="Comic Sans MS"/>
                <a:cs typeface="Comic Sans MS"/>
                <a:sym typeface="Comic Sans MS"/>
              </a:rPr>
              <a:t>Took effect in FY2017-2018  - </a:t>
            </a:r>
            <a:r>
              <a:rPr lang="en" sz="2400">
                <a:solidFill>
                  <a:srgbClr val="FF0000"/>
                </a:solidFill>
                <a:latin typeface="Comic Sans MS"/>
                <a:ea typeface="Comic Sans MS"/>
                <a:cs typeface="Comic Sans MS"/>
                <a:sym typeface="Comic Sans MS"/>
              </a:rPr>
              <a:t>Approved Summer 2018</a:t>
            </a:r>
            <a:endParaRPr sz="2400">
              <a:solidFill>
                <a:srgbClr val="FF0000"/>
              </a:solidFill>
              <a:latin typeface="Comic Sans MS"/>
              <a:ea typeface="Comic Sans MS"/>
              <a:cs typeface="Comic Sans MS"/>
              <a:sym typeface="Comic Sans MS"/>
            </a:endParaRPr>
          </a:p>
          <a:p>
            <a:pPr marL="342900" lvl="0" indent="-342900" algn="l" rtl="0">
              <a:lnSpc>
                <a:spcPct val="90000"/>
              </a:lnSpc>
              <a:spcBef>
                <a:spcPts val="1200"/>
              </a:spcBef>
              <a:spcAft>
                <a:spcPts val="0"/>
              </a:spcAft>
              <a:buClr>
                <a:srgbClr val="FFFFFF"/>
              </a:buClr>
              <a:buSzPts val="2800"/>
              <a:buFont typeface="Comic Sans MS"/>
              <a:buChar char="•"/>
            </a:pPr>
            <a:r>
              <a:rPr lang="en" sz="2800">
                <a:solidFill>
                  <a:srgbClr val="FFFFFF"/>
                </a:solidFill>
                <a:latin typeface="Comic Sans MS"/>
                <a:ea typeface="Comic Sans MS"/>
                <a:cs typeface="Comic Sans MS"/>
                <a:sym typeface="Comic Sans MS"/>
              </a:rPr>
              <a:t>Title III Section - Federal law requirements for school accountability of EL populations.</a:t>
            </a:r>
            <a:endParaRPr>
              <a:solidFill>
                <a:srgbClr val="FFFFFF"/>
              </a:solidFill>
            </a:endParaRPr>
          </a:p>
        </p:txBody>
      </p:sp>
      <p:pic>
        <p:nvPicPr>
          <p:cNvPr id="131" name="Google Shape;131;p29"/>
          <p:cNvPicPr preferRelativeResize="0"/>
          <p:nvPr/>
        </p:nvPicPr>
        <p:blipFill>
          <a:blip r:embed="rId3">
            <a:alphaModFix/>
          </a:blip>
          <a:stretch>
            <a:fillRect/>
          </a:stretch>
        </p:blipFill>
        <p:spPr>
          <a:xfrm>
            <a:off x="1708225" y="150750"/>
            <a:ext cx="5576851" cy="1407950"/>
          </a:xfrm>
          <a:prstGeom prst="rect">
            <a:avLst/>
          </a:prstGeom>
          <a:noFill/>
          <a:ln>
            <a:noFill/>
          </a:ln>
        </p:spPr>
      </p:pic>
    </p:spTree>
  </p:cSld>
  <p:clrMapOvr>
    <a:masterClrMapping/>
  </p:clrMapOvr>
  <p:transition spd="slow">
    <p:push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Title III?</a:t>
            </a:r>
            <a:endParaRPr/>
          </a:p>
        </p:txBody>
      </p:sp>
      <p:sp>
        <p:nvSpPr>
          <p:cNvPr id="137" name="Google Shape;137;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110000"/>
              </a:lnSpc>
              <a:spcBef>
                <a:spcPts val="1500"/>
              </a:spcBef>
              <a:spcAft>
                <a:spcPts val="0"/>
              </a:spcAft>
              <a:buNone/>
            </a:pPr>
            <a:r>
              <a:rPr lang="en" sz="2400" b="1" u="sng">
                <a:solidFill>
                  <a:srgbClr val="FFFFFF"/>
                </a:solidFill>
                <a:latin typeface="Arial"/>
                <a:ea typeface="Arial"/>
                <a:cs typeface="Arial"/>
                <a:sym typeface="Arial"/>
                <a:hlinkClick r:id="rId3"/>
              </a:rPr>
              <a:t>Title III: English Language Acquisition, Language Enhancement, and Academic Achievement</a:t>
            </a:r>
            <a:endParaRPr sz="2400" b="1" u="sng">
              <a:solidFill>
                <a:srgbClr val="FFFFFF"/>
              </a:solidFill>
              <a:latin typeface="Arial"/>
              <a:ea typeface="Arial"/>
              <a:cs typeface="Arial"/>
              <a:sym typeface="Arial"/>
              <a:hlinkClick r:id="rId3"/>
            </a:endParaRPr>
          </a:p>
          <a:p>
            <a:pPr marL="647700" lvl="0" indent="-381000" algn="l" rtl="0">
              <a:spcBef>
                <a:spcPts val="800"/>
              </a:spcBef>
              <a:spcAft>
                <a:spcPts val="0"/>
              </a:spcAft>
              <a:buClr>
                <a:srgbClr val="FFFFFF"/>
              </a:buClr>
              <a:buSzPts val="2400"/>
              <a:buFont typeface="Arial"/>
              <a:buChar char="●"/>
            </a:pPr>
            <a:r>
              <a:rPr lang="en" sz="2400">
                <a:solidFill>
                  <a:srgbClr val="FFFFFF"/>
                </a:solidFill>
                <a:latin typeface="Arial"/>
                <a:ea typeface="Arial"/>
                <a:cs typeface="Arial"/>
                <a:sym typeface="Arial"/>
              </a:rPr>
              <a:t>Supplemental services to English Learners to help ensure that these students attain English language proficiency and succeed in the academic content areas.</a:t>
            </a:r>
            <a:endParaRPr sz="2400">
              <a:solidFill>
                <a:srgbClr val="FFFFFF"/>
              </a:solidFill>
              <a:latin typeface="Arial"/>
              <a:ea typeface="Arial"/>
              <a:cs typeface="Arial"/>
              <a:sym typeface="Arial"/>
            </a:endParaRPr>
          </a:p>
          <a:p>
            <a:pPr marL="0" lvl="0" indent="0" algn="l" rtl="0">
              <a:spcBef>
                <a:spcPts val="1500"/>
              </a:spcBef>
              <a:spcAft>
                <a:spcPts val="16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32"/>
          <p:cNvSpPr txBox="1">
            <a:spLocks noGrp="1"/>
          </p:cNvSpPr>
          <p:nvPr>
            <p:ph type="title"/>
          </p:nvPr>
        </p:nvSpPr>
        <p:spPr>
          <a:xfrm>
            <a:off x="311700" y="292850"/>
            <a:ext cx="8520600" cy="801000"/>
          </a:xfrm>
          <a:prstGeom prst="rect">
            <a:avLst/>
          </a:prstGeom>
          <a:ln w="76200" cap="flat" cmpd="sng">
            <a:solidFill>
              <a:srgbClr val="741B47"/>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a:t>Elementary and middle school (grading)</a:t>
            </a:r>
            <a:endParaRPr/>
          </a:p>
        </p:txBody>
      </p:sp>
      <p:sp>
        <p:nvSpPr>
          <p:cNvPr id="149" name="Google Shape;149;p32"/>
          <p:cNvSpPr txBox="1">
            <a:spLocks noGrp="1"/>
          </p:cNvSpPr>
          <p:nvPr>
            <p:ph type="body" idx="1"/>
          </p:nvPr>
        </p:nvSpPr>
        <p:spPr>
          <a:xfrm>
            <a:off x="311700" y="1228675"/>
            <a:ext cx="8520600" cy="3340200"/>
          </a:xfrm>
          <a:prstGeom prst="rect">
            <a:avLst/>
          </a:prstGeom>
          <a:ln w="76200" cap="flat" cmpd="sng">
            <a:solidFill>
              <a:srgbClr val="741B47"/>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50" name="Google Shape;150;p32"/>
          <p:cNvPicPr preferRelativeResize="0"/>
          <p:nvPr/>
        </p:nvPicPr>
        <p:blipFill>
          <a:blip r:embed="rId3">
            <a:alphaModFix/>
          </a:blip>
          <a:stretch>
            <a:fillRect/>
          </a:stretch>
        </p:blipFill>
        <p:spPr>
          <a:xfrm>
            <a:off x="1773213" y="1284712"/>
            <a:ext cx="5597576" cy="32281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33"/>
          <p:cNvSpPr txBox="1">
            <a:spLocks noGrp="1"/>
          </p:cNvSpPr>
          <p:nvPr>
            <p:ph type="title"/>
          </p:nvPr>
        </p:nvSpPr>
        <p:spPr>
          <a:xfrm>
            <a:off x="645900" y="493500"/>
            <a:ext cx="7852200" cy="861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Defining WIDA</a:t>
            </a:r>
            <a:endParaRPr/>
          </a:p>
        </p:txBody>
      </p:sp>
      <p:pic>
        <p:nvPicPr>
          <p:cNvPr id="156" name="Google Shape;156;p33"/>
          <p:cNvPicPr preferRelativeResize="0"/>
          <p:nvPr/>
        </p:nvPicPr>
        <p:blipFill>
          <a:blip r:embed="rId3">
            <a:alphaModFix/>
          </a:blip>
          <a:stretch>
            <a:fillRect/>
          </a:stretch>
        </p:blipFill>
        <p:spPr>
          <a:xfrm>
            <a:off x="1233488" y="1491500"/>
            <a:ext cx="6677025" cy="3362325"/>
          </a:xfrm>
          <a:prstGeom prst="rect">
            <a:avLst/>
          </a:prstGeom>
          <a:noFill/>
          <a:ln>
            <a:noFill/>
          </a:ln>
        </p:spPr>
      </p:pic>
    </p:spTree>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8"/>
          <p:cNvSpPr txBox="1">
            <a:spLocks noGrp="1"/>
          </p:cNvSpPr>
          <p:nvPr>
            <p:ph type="title"/>
          </p:nvPr>
        </p:nvSpPr>
        <p:spPr>
          <a:xfrm>
            <a:off x="311700" y="445025"/>
            <a:ext cx="8520600" cy="1050000"/>
          </a:xfrm>
          <a:prstGeom prst="rect">
            <a:avLst/>
          </a:prstGeom>
        </p:spPr>
        <p:txBody>
          <a:bodyPr spcFirstLastPara="1" wrap="square" lIns="91425" tIns="91425" rIns="91425" bIns="91425" anchor="t" anchorCtr="0">
            <a:noAutofit/>
          </a:bodyPr>
          <a:lstStyle/>
          <a:p>
            <a:r>
              <a:rPr lang="en" dirty="0"/>
              <a:t>After watching the video clip, what would your own feelings be in Moises’ situation? </a:t>
            </a:r>
            <a:br>
              <a:rPr lang="en" dirty="0"/>
            </a:br>
            <a:r>
              <a:rPr lang="en-US" dirty="0"/>
              <a:t/>
            </a:r>
            <a:br>
              <a:rPr lang="en-US" dirty="0"/>
            </a:br>
            <a:endParaRPr dirty="0"/>
          </a:p>
        </p:txBody>
      </p:sp>
      <p:sp>
        <p:nvSpPr>
          <p:cNvPr id="125" name="Google Shape;125;p28"/>
          <p:cNvSpPr txBox="1">
            <a:spLocks noGrp="1"/>
          </p:cNvSpPr>
          <p:nvPr>
            <p:ph type="body" idx="1"/>
          </p:nvPr>
        </p:nvSpPr>
        <p:spPr>
          <a:xfrm>
            <a:off x="311700" y="1924175"/>
            <a:ext cx="8520600" cy="19761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6000" u="sng" dirty="0">
                <a:solidFill>
                  <a:schemeClr val="hlink"/>
                </a:solidFill>
                <a:hlinkClick r:id="rId3"/>
              </a:rPr>
              <a:t>Moises</a:t>
            </a:r>
            <a:endParaRPr sz="6000"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WIDA's CAN DO Philosophy</a:t>
            </a:r>
            <a:endParaRPr/>
          </a:p>
        </p:txBody>
      </p:sp>
      <p:sp>
        <p:nvSpPr>
          <p:cNvPr id="174" name="Google Shape;174;p36"/>
          <p:cNvSpPr txBox="1">
            <a:spLocks noGrp="1"/>
          </p:cNvSpPr>
          <p:nvPr>
            <p:ph type="body" idx="1"/>
          </p:nvPr>
        </p:nvSpPr>
        <p:spPr>
          <a:xfrm>
            <a:off x="311700" y="1152475"/>
            <a:ext cx="8520600" cy="4076700"/>
          </a:xfrm>
          <a:prstGeom prst="rect">
            <a:avLst/>
          </a:prstGeom>
        </p:spPr>
        <p:txBody>
          <a:bodyPr spcFirstLastPara="1" wrap="square" lIns="91425" tIns="91425" rIns="91425" bIns="91425" anchor="t" anchorCtr="0">
            <a:noAutofit/>
          </a:bodyPr>
          <a:lstStyle/>
          <a:p>
            <a:pPr marL="285750" indent="-285750"/>
            <a:r>
              <a:rPr lang="en-US" sz="2400"/>
              <a:t>Value our English Learners’ Assets.</a:t>
            </a:r>
            <a:endParaRPr sz="2400"/>
          </a:p>
          <a:p>
            <a:pPr marL="285750" indent="-285750">
              <a:spcBef>
                <a:spcPts val="1600"/>
              </a:spcBef>
            </a:pPr>
            <a:r>
              <a:rPr lang="en-US" sz="2400"/>
              <a:t>Culturally diverse learners enrich the experiences of all students.</a:t>
            </a:r>
            <a:endParaRPr lang="en-US" sz="2400" dirty="0"/>
          </a:p>
          <a:p>
            <a:pPr marL="285750" indent="-285750">
              <a:spcBef>
                <a:spcPts val="1600"/>
              </a:spcBef>
            </a:pPr>
            <a:r>
              <a:rPr lang="en-US" sz="2400" dirty="0"/>
              <a:t>Focus on what language learners CAN DO</a:t>
            </a:r>
            <a:endParaRPr sz="2400" dirty="0"/>
          </a:p>
          <a:p>
            <a:pPr marL="285750" indent="-285750">
              <a:spcBef>
                <a:spcPts val="1600"/>
              </a:spcBef>
              <a:spcAft>
                <a:spcPts val="1600"/>
              </a:spcAft>
            </a:pPr>
            <a:r>
              <a:rPr lang="en" sz="2400"/>
              <a:t>By getting to know our EL students' cultural backgrounds and experiences, the more effective instruction will </a:t>
            </a:r>
            <a:r>
              <a:rPr lang="en" sz="2400" dirty="0"/>
              <a:t>be. </a:t>
            </a:r>
            <a:endParaRPr sz="2400" dirty="0"/>
          </a:p>
        </p:txBody>
      </p:sp>
    </p:spTree>
  </p:cSld>
  <p:clrMapOvr>
    <a:masterClrMapping/>
  </p:clrMapOvr>
  <p:transition spd="slow">
    <p:fade thruBlk="1"/>
  </p:transition>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TotalTime>
  <Words>1364</Words>
  <Application>Microsoft Macintosh PowerPoint</Application>
  <PresentationFormat>On-screen Show (16:9)</PresentationFormat>
  <Paragraphs>154</Paragraphs>
  <Slides>19</Slides>
  <Notes>19</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19</vt:i4>
      </vt:variant>
    </vt:vector>
  </HeadingPairs>
  <TitlesOfParts>
    <vt:vector size="32" baseType="lpstr">
      <vt:lpstr>Amatic SC</vt:lpstr>
      <vt:lpstr>Arial</vt:lpstr>
      <vt:lpstr>Average</vt:lpstr>
      <vt:lpstr>Broadway</vt:lpstr>
      <vt:lpstr>Calibri</vt:lpstr>
      <vt:lpstr>Comic Sans MS</vt:lpstr>
      <vt:lpstr>Georgia Pro Black</vt:lpstr>
      <vt:lpstr>Oswald</vt:lpstr>
      <vt:lpstr>Roboto</vt:lpstr>
      <vt:lpstr>Source Code Pro</vt:lpstr>
      <vt:lpstr>Wingdings</vt:lpstr>
      <vt:lpstr>Slate</vt:lpstr>
      <vt:lpstr>Beach Day</vt:lpstr>
      <vt:lpstr>WIDA CAN DO </vt:lpstr>
      <vt:lpstr>EL Experiences</vt:lpstr>
      <vt:lpstr>Objectives</vt:lpstr>
      <vt:lpstr>PowerPoint Presentation</vt:lpstr>
      <vt:lpstr>What is Title III?</vt:lpstr>
      <vt:lpstr>Elementary and middle school (grading)</vt:lpstr>
      <vt:lpstr>Defining WIDA</vt:lpstr>
      <vt:lpstr>After watching the video clip, what would your own feelings be in Moises’ situation?   </vt:lpstr>
      <vt:lpstr>WIDA's CAN DO Philosophy</vt:lpstr>
      <vt:lpstr>WIDA Proficiency Levels</vt:lpstr>
      <vt:lpstr>WIDA Levels - 4 Domains </vt:lpstr>
      <vt:lpstr>WIDA CAN DO Example</vt:lpstr>
      <vt:lpstr>PowerPoint Presentation</vt:lpstr>
      <vt:lpstr>Example #1   Linh was born in the United States.  Her parents are Vietnamese and arrived in the country shortly before her birth.  The only language spoken in the home is Vietnamese.  Linh is currently in 2nd grade and has been in school since Headstart when she was 3 years old.  She is getting As and Bs on her classroom assignments, and the teacher reports that she is a stellar student.  Her latest WIDA scores are: Overall Proficiency: 3.5 Listening: 6 Speaking: 4 Reading: 3 Writing: 2 In what areas can the teacher support Linh with language development?  Based on the WIDA CAN DO chart, how can the teacher support Linh’s language development progress?</vt:lpstr>
      <vt:lpstr>PowerPoint Presentation</vt:lpstr>
      <vt:lpstr>PowerPoint Presentation</vt:lpstr>
      <vt:lpstr>  Example #2  Geovanni recently arrived from Honduras.  He came with his mother and his baby brother to live with his aunt and her family.  He has been attending the American school for two months; he is still very shy and won’t speak to anyone.  His 6th grade teacher isn’t sure what expectations she should have for him with the academic workload in the class. His screener indicates that he is a Level 1 Proficiency on all areas: Listening, Speaking, Reading, and Writing.  According to the WIDA CAN DO chart, what goals can she have for Geovanni as he continues his language development progress through his 1st year in the country?  </vt:lpstr>
      <vt:lpstr>Example #3   Sarai has lived in the United States for 3 years.  Her family speaks both Spanish and English.  In school, she has excelled socially.  She loves to chat with everyone whenever given the opportunity.  She is less excited to complete her 4th grade classwork though.   Her WIDA scores are: Overall proficiency: 2.5 Listening:  4 Speaking: 6 Reading: 1.5 Writing: 2  According to the WIDA CAN DO Chart, what skills can the teacher focus on to help Sarai develop her language capabilities? </vt:lpstr>
      <vt:lpstr>WIDA CAN DO Descriptors</vt:lpstr>
    </vt:vector>
  </TitlesOfParts>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WIDA CAN DO </dc:title>
  <cp:lastModifiedBy>Stephanie Rowley</cp:lastModifiedBy>
  <cp:revision>916</cp:revision>
  <cp:lastPrinted>2019-05-02T13:03:58Z</cp:lastPrinted>
  <dcterms:modified xsi:type="dcterms:W3CDTF">2019-05-02T15:10:42Z</dcterms:modified>
</cp:coreProperties>
</file>